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0"/>
  </p:notesMasterIdLst>
  <p:sldIdLst>
    <p:sldId id="256" r:id="rId5"/>
    <p:sldId id="257" r:id="rId6"/>
    <p:sldId id="259" r:id="rId7"/>
    <p:sldId id="276" r:id="rId8"/>
    <p:sldId id="261" r:id="rId9"/>
    <p:sldId id="284" r:id="rId10"/>
    <p:sldId id="277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78" r:id="rId19"/>
    <p:sldId id="297" r:id="rId20"/>
    <p:sldId id="292" r:id="rId21"/>
    <p:sldId id="293" r:id="rId22"/>
    <p:sldId id="298" r:id="rId23"/>
    <p:sldId id="294" r:id="rId24"/>
    <p:sldId id="295" r:id="rId25"/>
    <p:sldId id="300" r:id="rId26"/>
    <p:sldId id="299" r:id="rId27"/>
    <p:sldId id="260" r:id="rId28"/>
    <p:sldId id="275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9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D1993D-73CF-4D6D-BBFF-75BDA945A8B1}" v="1" dt="2024-10-04T15:26:04.0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718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26" d="100"/>
        <a:sy n="12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8/10/relationships/authors" Target="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87ADD9-2083-264C-A652-8D52D02F7E72}" type="datetimeFigureOut">
              <a:rPr lang="en-US" smtClean="0"/>
              <a:t>10/4/2024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DC217-DF71-1A49-B3EA-559F1F43B0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2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02465C8-266D-104C-9C49-323DF4A8277E}"/>
              </a:ext>
            </a:extLst>
          </p:cNvPr>
          <p:cNvSpPr/>
          <p:nvPr userDrawn="1"/>
        </p:nvSpPr>
        <p:spPr>
          <a:xfrm>
            <a:off x="583746" y="4960030"/>
            <a:ext cx="1551214" cy="155121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37979A1C-BF60-B345-A664-2E4F7A3461EB}"/>
              </a:ext>
            </a:extLst>
          </p:cNvPr>
          <p:cNvSpPr/>
          <p:nvPr userDrawn="1"/>
        </p:nvSpPr>
        <p:spPr>
          <a:xfrm>
            <a:off x="1" y="4571999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58080B3E-915C-2D4C-8608-596E1BFD6387}"/>
              </a:ext>
            </a:extLst>
          </p:cNvPr>
          <p:cNvSpPr/>
          <p:nvPr userDrawn="1"/>
        </p:nvSpPr>
        <p:spPr>
          <a:xfrm>
            <a:off x="1" y="5739492"/>
            <a:ext cx="1118508" cy="1118508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-3419"/>
            <a:ext cx="3927573" cy="3165022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9E240E8A-950E-7946-826C-415CB5DACA43}"/>
              </a:ext>
            </a:extLst>
          </p:cNvPr>
          <p:cNvSpPr/>
          <p:nvPr userDrawn="1"/>
        </p:nvSpPr>
        <p:spPr>
          <a:xfrm>
            <a:off x="11024507" y="4580708"/>
            <a:ext cx="1167493" cy="2277292"/>
          </a:xfrm>
          <a:custGeom>
            <a:avLst/>
            <a:gdLst>
              <a:gd name="connsiteX0" fmla="*/ 1167473 w 1167493"/>
              <a:gd name="connsiteY0" fmla="*/ 0 h 2272167"/>
              <a:gd name="connsiteX1" fmla="*/ 1167493 w 1167493"/>
              <a:gd name="connsiteY1" fmla="*/ 0 h 2272167"/>
              <a:gd name="connsiteX2" fmla="*/ 1167493 w 1167493"/>
              <a:gd name="connsiteY2" fmla="*/ 492960 h 2272167"/>
              <a:gd name="connsiteX3" fmla="*/ 1167493 w 1167493"/>
              <a:gd name="connsiteY3" fmla="*/ 720385 h 2272167"/>
              <a:gd name="connsiteX4" fmla="*/ 1167493 w 1167493"/>
              <a:gd name="connsiteY4" fmla="*/ 2272167 h 2272167"/>
              <a:gd name="connsiteX5" fmla="*/ 0 w 1167493"/>
              <a:gd name="connsiteY5" fmla="*/ 2272167 h 2272167"/>
              <a:gd name="connsiteX6" fmla="*/ 0 w 1167493"/>
              <a:gd name="connsiteY6" fmla="*/ 1898074 h 2272167"/>
              <a:gd name="connsiteX7" fmla="*/ 0 w 1167493"/>
              <a:gd name="connsiteY7" fmla="*/ 1271597 h 2272167"/>
              <a:gd name="connsiteX8" fmla="*/ 0 w 1167493"/>
              <a:gd name="connsiteY8" fmla="*/ 1177688 h 2272167"/>
              <a:gd name="connsiteX9" fmla="*/ 1048124 w 1167493"/>
              <a:gd name="connsiteY9" fmla="*/ 6080 h 2272167"/>
              <a:gd name="connsiteX10" fmla="*/ 1167473 w 1167493"/>
              <a:gd name="connsiteY10" fmla="*/ 0 h 2272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67493" h="2272167">
                <a:moveTo>
                  <a:pt x="1167473" y="0"/>
                </a:moveTo>
                <a:lnTo>
                  <a:pt x="1167493" y="0"/>
                </a:lnTo>
                <a:lnTo>
                  <a:pt x="1167493" y="492960"/>
                </a:lnTo>
                <a:lnTo>
                  <a:pt x="1167493" y="720385"/>
                </a:lnTo>
                <a:lnTo>
                  <a:pt x="1167493" y="2272167"/>
                </a:lnTo>
                <a:lnTo>
                  <a:pt x="0" y="2272167"/>
                </a:lnTo>
                <a:lnTo>
                  <a:pt x="0" y="1898074"/>
                </a:lnTo>
                <a:lnTo>
                  <a:pt x="0" y="1271597"/>
                </a:lnTo>
                <a:lnTo>
                  <a:pt x="0" y="1177688"/>
                </a:lnTo>
                <a:cubicBezTo>
                  <a:pt x="0" y="567919"/>
                  <a:pt x="459408" y="66389"/>
                  <a:pt x="1048124" y="6080"/>
                </a:cubicBezTo>
                <a:lnTo>
                  <a:pt x="116747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me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>
                <a:solidFill>
                  <a:schemeClr val="bg1"/>
                </a:solidFill>
                <a:latin typeface="+mn-lt"/>
              </a:defRPr>
            </a:lvl2pPr>
            <a:lvl3pPr marL="914400" indent="0">
              <a:buNone/>
              <a:defRPr>
                <a:solidFill>
                  <a:schemeClr val="bg1"/>
                </a:solidFill>
                <a:latin typeface="+mn-lt"/>
              </a:defRPr>
            </a:lvl3pPr>
            <a:lvl4pPr marL="1371600" indent="0">
              <a:buNone/>
              <a:defRPr>
                <a:solidFill>
                  <a:schemeClr val="bg1"/>
                </a:solidFill>
                <a:latin typeface="+mn-lt"/>
              </a:defRPr>
            </a:lvl4pPr>
            <a:lvl5pPr marL="1828800" indent="0">
              <a:buNone/>
              <a:defRPr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5F02DCD1-2C6B-F948-9F72-3BB0CF3D512E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27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C1583C39-01BF-7F43-854C-FBB4E9AB6B0C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83235" y="2528203"/>
            <a:ext cx="4663440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283235" y="2005689"/>
            <a:ext cx="4663440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912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1" y="2526318"/>
            <a:ext cx="3218688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rot="5400000">
            <a:off x="8580896" y="0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>
            <a:off x="-2364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 rot="5400000" flipH="1">
            <a:off x="11258144" y="5924144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2587417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6711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4B103E64-1627-9140-8127-1849FED275E1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4CA559C-3355-DE44-ACF9-BDB6083C4225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83787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0B33DABA-7BF5-1147-BA5E-63B92F220E5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16749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1B05BEE9-8BC0-EC44-B913-DB6426DF2EA7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683788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3D62993-A055-DF4F-9286-4FFE3A5C7FD7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200082" y="2526318"/>
            <a:ext cx="3173279" cy="2828613"/>
          </a:xfrm>
        </p:spPr>
        <p:txBody>
          <a:bodyPr>
            <a:noAutofit/>
          </a:bodyPr>
          <a:lstStyle>
            <a:lvl1pPr marL="0" indent="0">
              <a:buNone/>
              <a:defRPr sz="2000">
                <a:latin typeface="+mn-lt"/>
              </a:defRPr>
            </a:lvl1pPr>
            <a:lvl2pPr marL="457200" indent="0">
              <a:buNone/>
              <a:defRPr sz="1800">
                <a:latin typeface="+mn-lt"/>
              </a:defRPr>
            </a:lvl2pPr>
            <a:lvl3pPr marL="914400" indent="0">
              <a:buNone/>
              <a:defRPr sz="1600">
                <a:latin typeface="+mn-lt"/>
              </a:defRPr>
            </a:lvl3pPr>
            <a:lvl4pPr marL="1371600" indent="0">
              <a:buNone/>
              <a:defRPr sz="1400">
                <a:latin typeface="+mn-lt"/>
              </a:defRPr>
            </a:lvl4pPr>
            <a:lvl5pPr marL="1828800" indent="0">
              <a:buNone/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A896DA2E-4448-254C-86D1-9E16E63CC6A0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00083" y="2003804"/>
            <a:ext cx="3173278" cy="522514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>
                <a:latin typeface="+mj-lt"/>
              </a:defRPr>
            </a:lvl2pPr>
            <a:lvl3pPr marL="914400" indent="0">
              <a:buNone/>
              <a:defRPr sz="1800" b="1">
                <a:latin typeface="+mj-lt"/>
              </a:defRPr>
            </a:lvl3pPr>
            <a:lvl4pPr marL="1371600" indent="0">
              <a:buNone/>
              <a:defRPr sz="1600" b="1">
                <a:latin typeface="+mj-lt"/>
              </a:defRPr>
            </a:lvl4pPr>
            <a:lvl5pPr marL="1828800" indent="0">
              <a:buNone/>
              <a:defRPr sz="1600" b="1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6976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 anchor="b">
            <a:noAutofit/>
          </a:bodyPr>
          <a:lstStyle>
            <a:lvl1pPr algn="l">
              <a:defRPr sz="60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6220277" cy="2247219"/>
          </a:xfrm>
        </p:spPr>
        <p:txBody>
          <a:bodyPr>
            <a:noAutofit/>
          </a:bodyPr>
          <a:lstStyle>
            <a:lvl1pPr marL="0" indent="0" algn="l">
              <a:buNone/>
              <a:defRPr sz="28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C79249-FDC0-364D-A734-AE1DE1605D28}"/>
              </a:ext>
            </a:extLst>
          </p:cNvPr>
          <p:cNvSpPr/>
          <p:nvPr userDrawn="1"/>
        </p:nvSpPr>
        <p:spPr>
          <a:xfrm>
            <a:off x="8264426" y="0"/>
            <a:ext cx="392757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15FBB50-09C8-B64E-AE57-67C5E70810CB}"/>
              </a:ext>
            </a:extLst>
          </p:cNvPr>
          <p:cNvGrpSpPr/>
          <p:nvPr userDrawn="1"/>
        </p:nvGrpSpPr>
        <p:grpSpPr>
          <a:xfrm>
            <a:off x="8264427" y="3685939"/>
            <a:ext cx="3927573" cy="3178856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Freeform 21">
            <a:extLst>
              <a:ext uri="{FF2B5EF4-FFF2-40B4-BE49-F238E27FC236}">
                <a16:creationId xmlns:a16="http://schemas.microsoft.com/office/drawing/2014/main" id="{BC68F289-2744-2F48-893A-3F17911625C8}"/>
              </a:ext>
            </a:extLst>
          </p:cNvPr>
          <p:cNvSpPr/>
          <p:nvPr userDrawn="1"/>
        </p:nvSpPr>
        <p:spPr>
          <a:xfrm>
            <a:off x="0" y="-1"/>
            <a:ext cx="1167493" cy="1167493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Freeform 16">
            <a:extLst>
              <a:ext uri="{FF2B5EF4-FFF2-40B4-BE49-F238E27FC236}">
                <a16:creationId xmlns:a16="http://schemas.microsoft.com/office/drawing/2014/main" id="{39563C76-BC00-DE47-88F5-C24D3CE3325A}"/>
              </a:ext>
            </a:extLst>
          </p:cNvPr>
          <p:cNvSpPr/>
          <p:nvPr userDrawn="1"/>
        </p:nvSpPr>
        <p:spPr>
          <a:xfrm>
            <a:off x="10228214" y="-1"/>
            <a:ext cx="1963787" cy="3178856"/>
          </a:xfrm>
          <a:custGeom>
            <a:avLst/>
            <a:gdLst>
              <a:gd name="connsiteX0" fmla="*/ 0 w 1963787"/>
              <a:gd name="connsiteY0" fmla="*/ 0 h 3178856"/>
              <a:gd name="connsiteX1" fmla="*/ 1963787 w 1963787"/>
              <a:gd name="connsiteY1" fmla="*/ 0 h 3178856"/>
              <a:gd name="connsiteX2" fmla="*/ 1963787 w 1963787"/>
              <a:gd name="connsiteY2" fmla="*/ 1967129 h 3178856"/>
              <a:gd name="connsiteX3" fmla="*/ 1963787 w 1963787"/>
              <a:gd name="connsiteY3" fmla="*/ 2349671 h 3178856"/>
              <a:gd name="connsiteX4" fmla="*/ 1963787 w 1963787"/>
              <a:gd name="connsiteY4" fmla="*/ 3178856 h 3178856"/>
              <a:gd name="connsiteX5" fmla="*/ 1963753 w 1963787"/>
              <a:gd name="connsiteY5" fmla="*/ 3178856 h 3178856"/>
              <a:gd name="connsiteX6" fmla="*/ 1763002 w 1963787"/>
              <a:gd name="connsiteY6" fmla="*/ 3168629 h 3178856"/>
              <a:gd name="connsiteX7" fmla="*/ 0 w 1963787"/>
              <a:gd name="connsiteY7" fmla="*/ 1197921 h 3178856"/>
              <a:gd name="connsiteX8" fmla="*/ 0 w 1963787"/>
              <a:gd name="connsiteY8" fmla="*/ 1039961 h 3178856"/>
              <a:gd name="connsiteX9" fmla="*/ 0 w 1963787"/>
              <a:gd name="connsiteY9" fmla="*/ 0 h 3178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63787" h="3178856">
                <a:moveTo>
                  <a:pt x="0" y="0"/>
                </a:moveTo>
                <a:lnTo>
                  <a:pt x="1963787" y="0"/>
                </a:lnTo>
                <a:lnTo>
                  <a:pt x="1963787" y="1967129"/>
                </a:lnTo>
                <a:lnTo>
                  <a:pt x="1963787" y="2349671"/>
                </a:lnTo>
                <a:lnTo>
                  <a:pt x="1963787" y="3178856"/>
                </a:lnTo>
                <a:lnTo>
                  <a:pt x="1963753" y="3178856"/>
                </a:lnTo>
                <a:lnTo>
                  <a:pt x="1763002" y="3168629"/>
                </a:lnTo>
                <a:cubicBezTo>
                  <a:pt x="772749" y="3067186"/>
                  <a:pt x="0" y="2223585"/>
                  <a:pt x="0" y="1197921"/>
                </a:cubicBezTo>
                <a:lnTo>
                  <a:pt x="0" y="1039961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0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latin typeface="+mn-lt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D11C9832-A021-954E-A34F-2988D1189AE9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861BC34-DFBF-2D4F-B463-FCFBC08391FF}"/>
              </a:ext>
            </a:extLst>
          </p:cNvPr>
          <p:cNvGrpSpPr/>
          <p:nvPr userDrawn="1"/>
        </p:nvGrpSpPr>
        <p:grpSpPr>
          <a:xfrm>
            <a:off x="8082092" y="5590903"/>
            <a:ext cx="1572380" cy="1267097"/>
            <a:chOff x="7413403" y="4976359"/>
            <a:chExt cx="2334986" cy="1881641"/>
          </a:xfrm>
        </p:grpSpPr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55C37C19-F268-4A43-A0D4-3B1B38D48952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E4F760E5-9D5D-E44F-AEBF-20CA8DE87D11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latin typeface="+mn-lt"/>
              </a:endParaRPr>
            </a:p>
          </p:txBody>
        </p:sp>
      </p:grp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DD9C8446-696E-6942-B6C8-CC9CAD0B34E0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27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A62587F-7496-384A-AF40-18FC8CF0709D}"/>
              </a:ext>
            </a:extLst>
          </p:cNvPr>
          <p:cNvSpPr/>
          <p:nvPr userDrawn="1"/>
        </p:nvSpPr>
        <p:spPr>
          <a:xfrm>
            <a:off x="0" y="2286002"/>
            <a:ext cx="12208822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84DB028B-A475-224B-B675-A15A56CAD0BF}"/>
              </a:ext>
            </a:extLst>
          </p:cNvPr>
          <p:cNvSpPr/>
          <p:nvPr userDrawn="1"/>
        </p:nvSpPr>
        <p:spPr>
          <a:xfrm flipH="1">
            <a:off x="8597718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61C34955-105B-4D4D-B51D-754C5D38A85D}"/>
              </a:ext>
            </a:extLst>
          </p:cNvPr>
          <p:cNvSpPr/>
          <p:nvPr userDrawn="1"/>
        </p:nvSpPr>
        <p:spPr>
          <a:xfrm>
            <a:off x="1" y="0"/>
            <a:ext cx="933856" cy="933856"/>
          </a:xfrm>
          <a:custGeom>
            <a:avLst/>
            <a:gdLst>
              <a:gd name="connsiteX0" fmla="*/ 0 w 862693"/>
              <a:gd name="connsiteY0" fmla="*/ 0 h 862693"/>
              <a:gd name="connsiteX1" fmla="*/ 862693 w 862693"/>
              <a:gd name="connsiteY1" fmla="*/ 0 h 862693"/>
              <a:gd name="connsiteX2" fmla="*/ 0 w 862693"/>
              <a:gd name="connsiteY2" fmla="*/ 862693 h 862693"/>
              <a:gd name="connsiteX3" fmla="*/ 0 w 862693"/>
              <a:gd name="connsiteY3" fmla="*/ 0 h 86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2693" h="862693">
                <a:moveTo>
                  <a:pt x="0" y="0"/>
                </a:moveTo>
                <a:lnTo>
                  <a:pt x="862693" y="0"/>
                </a:lnTo>
                <a:cubicBezTo>
                  <a:pt x="862693" y="476453"/>
                  <a:pt x="476452" y="862693"/>
                  <a:pt x="0" y="8626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2734DEB1-EC02-2E42-9292-4ADD115060A5}"/>
              </a:ext>
            </a:extLst>
          </p:cNvPr>
          <p:cNvSpPr/>
          <p:nvPr userDrawn="1"/>
        </p:nvSpPr>
        <p:spPr>
          <a:xfrm rot="5400000" flipH="1" flipV="1">
            <a:off x="10344100" y="438098"/>
            <a:ext cx="2285999" cy="1409801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E932F0D-7FC3-634B-932C-3625C16C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DE34-CDB7-41F7-A95A-592B99558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67492" y="2653167"/>
            <a:ext cx="9779183" cy="3436483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None/>
              <a:defRPr sz="240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5D4F5-F69B-42F6-8A9D-330F696E1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F5592931-05C6-8543-8B6E-A8BD29BD5C2B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A23A-2238-4904-8692-9F2DAE8B8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69FC35-DDC8-45FB-8ACB-21C15F57C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206318" y="6356350"/>
            <a:ext cx="1604682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 22">
            <a:extLst>
              <a:ext uri="{FF2B5EF4-FFF2-40B4-BE49-F238E27FC236}">
                <a16:creationId xmlns:a16="http://schemas.microsoft.com/office/drawing/2014/main" id="{067EACEC-C2DD-EA42-8504-176673AD1F20}"/>
              </a:ext>
            </a:extLst>
          </p:cNvPr>
          <p:cNvSpPr/>
          <p:nvPr userDrawn="1"/>
        </p:nvSpPr>
        <p:spPr>
          <a:xfrm>
            <a:off x="0" y="0"/>
            <a:ext cx="8025490" cy="6858000"/>
          </a:xfrm>
          <a:custGeom>
            <a:avLst/>
            <a:gdLst>
              <a:gd name="connsiteX0" fmla="*/ 0 w 8025490"/>
              <a:gd name="connsiteY0" fmla="*/ 0 h 6858000"/>
              <a:gd name="connsiteX1" fmla="*/ 4596490 w 8025490"/>
              <a:gd name="connsiteY1" fmla="*/ 0 h 6858000"/>
              <a:gd name="connsiteX2" fmla="*/ 8025490 w 8025490"/>
              <a:gd name="connsiteY2" fmla="*/ 3429000 h 6858000"/>
              <a:gd name="connsiteX3" fmla="*/ 4596490 w 8025490"/>
              <a:gd name="connsiteY3" fmla="*/ 6858000 h 6858000"/>
              <a:gd name="connsiteX4" fmla="*/ 0 w 8025490"/>
              <a:gd name="connsiteY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25490" h="6858000">
                <a:moveTo>
                  <a:pt x="0" y="0"/>
                </a:moveTo>
                <a:lnTo>
                  <a:pt x="4596490" y="0"/>
                </a:lnTo>
                <a:cubicBezTo>
                  <a:pt x="6490274" y="0"/>
                  <a:pt x="8025490" y="1535216"/>
                  <a:pt x="8025490" y="3429000"/>
                </a:cubicBezTo>
                <a:cubicBezTo>
                  <a:pt x="8025490" y="5322784"/>
                  <a:pt x="6490274" y="6858000"/>
                  <a:pt x="4596490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4248F2-5264-4601-AA0B-6C092F77F2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059400"/>
            <a:ext cx="6245912" cy="238760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FB69D3-5632-4285-A209-9DCA67DA6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4" y="3539075"/>
            <a:ext cx="6245912" cy="1406101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9843C7E-5704-7A46-8974-F3BFA42E7310}"/>
              </a:ext>
            </a:extLst>
          </p:cNvPr>
          <p:cNvGrpSpPr/>
          <p:nvPr userDrawn="1"/>
        </p:nvGrpSpPr>
        <p:grpSpPr>
          <a:xfrm rot="16200000">
            <a:off x="8286528" y="2207195"/>
            <a:ext cx="3032351" cy="2443610"/>
            <a:chOff x="9857014" y="13834"/>
            <a:chExt cx="2334986" cy="188164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EFBF1E52-11FA-DC48-B7AD-75734232FFE8}"/>
                </a:ext>
              </a:extLst>
            </p:cNvPr>
            <p:cNvSpPr/>
            <p:nvPr userDrawn="1"/>
          </p:nvSpPr>
          <p:spPr>
            <a:xfrm rot="5400000" flipH="1" flipV="1">
              <a:off x="10667433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4850B620-49F5-3748-84AF-682555D52792}"/>
                </a:ext>
              </a:extLst>
            </p:cNvPr>
            <p:cNvSpPr/>
            <p:nvPr userDrawn="1"/>
          </p:nvSpPr>
          <p:spPr>
            <a:xfrm rot="16200000" flipV="1">
              <a:off x="9499940" y="370908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7" name="Freeform 16">
            <a:extLst>
              <a:ext uri="{FF2B5EF4-FFF2-40B4-BE49-F238E27FC236}">
                <a16:creationId xmlns:a16="http://schemas.microsoft.com/office/drawing/2014/main" id="{0B179973-08D2-EF40-B516-35E75E906394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6C811FF3-E48A-194D-8022-65F8C3A17449}"/>
              </a:ext>
            </a:extLst>
          </p:cNvPr>
          <p:cNvSpPr/>
          <p:nvPr userDrawn="1"/>
        </p:nvSpPr>
        <p:spPr>
          <a:xfrm flipH="1">
            <a:off x="8580896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29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1"/>
            <a:ext cx="9779182" cy="3366815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Freeform 3">
            <a:extLst>
              <a:ext uri="{FF2B5EF4-FFF2-40B4-BE49-F238E27FC236}">
                <a16:creationId xmlns:a16="http://schemas.microsoft.com/office/drawing/2014/main" id="{6A7F6A3F-E1DD-A246-9A6D-5F9B18BA2588}"/>
              </a:ext>
            </a:extLst>
          </p:cNvPr>
          <p:cNvSpPr/>
          <p:nvPr userDrawn="1"/>
        </p:nvSpPr>
        <p:spPr>
          <a:xfrm flipH="1">
            <a:off x="8580896" y="1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055FD0FC-C8FF-6741-A364-A29CDC6F9495}"/>
              </a:ext>
            </a:extLst>
          </p:cNvPr>
          <p:cNvSpPr/>
          <p:nvPr userDrawn="1"/>
        </p:nvSpPr>
        <p:spPr>
          <a:xfrm rot="5400000" flipH="1">
            <a:off x="1" y="3246896"/>
            <a:ext cx="3611104" cy="3611104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1167493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cubicBezTo>
                  <a:pt x="0" y="644789"/>
                  <a:pt x="522704" y="1167493"/>
                  <a:pt x="1167493" y="1167493"/>
                </a:cubicBezTo>
                <a:lnTo>
                  <a:pt x="0" y="1167493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2"/>
                </a:solidFill>
                <a:latin typeface="+mn-lt"/>
              </a:defRPr>
            </a:lvl1pPr>
          </a:lstStyle>
          <a:p>
            <a:fld id="{7E7AB22C-8B7E-9B4A-8C65-396C3C874D86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81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hart 2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BA2A58C-57B7-834C-8F5C-3299322411B1}"/>
              </a:ext>
            </a:extLst>
          </p:cNvPr>
          <p:cNvGrpSpPr/>
          <p:nvPr userDrawn="1"/>
        </p:nvGrpSpPr>
        <p:grpSpPr>
          <a:xfrm rot="16200000">
            <a:off x="10772262" y="152641"/>
            <a:ext cx="1572380" cy="1267097"/>
            <a:chOff x="7413403" y="4976359"/>
            <a:chExt cx="2334986" cy="1881641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01D8067-144A-FE48-AF1E-529B662DCAD3}"/>
                </a:ext>
              </a:extLst>
            </p:cNvPr>
            <p:cNvSpPr/>
            <p:nvPr userDrawn="1"/>
          </p:nvSpPr>
          <p:spPr>
            <a:xfrm rot="5400000" flipH="1" flipV="1">
              <a:off x="8223822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2ECA7D87-C78C-C140-AA28-C0FB20209045}"/>
                </a:ext>
              </a:extLst>
            </p:cNvPr>
            <p:cNvSpPr/>
            <p:nvPr userDrawn="1"/>
          </p:nvSpPr>
          <p:spPr>
            <a:xfrm rot="16200000" flipV="1">
              <a:off x="7056329" y="5333433"/>
              <a:ext cx="1881641" cy="1167493"/>
            </a:xfrm>
            <a:custGeom>
              <a:avLst/>
              <a:gdLst>
                <a:gd name="connsiteX0" fmla="*/ 1881641 w 1881641"/>
                <a:gd name="connsiteY0" fmla="*/ 1167473 h 1167493"/>
                <a:gd name="connsiteX1" fmla="*/ 1881641 w 1881641"/>
                <a:gd name="connsiteY1" fmla="*/ 1167493 h 1167493"/>
                <a:gd name="connsiteX2" fmla="*/ 1167493 w 1881641"/>
                <a:gd name="connsiteY2" fmla="*/ 1167493 h 1167493"/>
                <a:gd name="connsiteX3" fmla="*/ 0 w 1881641"/>
                <a:gd name="connsiteY3" fmla="*/ 0 h 1167493"/>
                <a:gd name="connsiteX4" fmla="*/ 714149 w 1881641"/>
                <a:gd name="connsiteY4" fmla="*/ 0 h 1167493"/>
                <a:gd name="connsiteX5" fmla="*/ 1875614 w 1881641"/>
                <a:gd name="connsiteY5" fmla="*/ 1048124 h 1167493"/>
                <a:gd name="connsiteX6" fmla="*/ 1881641 w 1881641"/>
                <a:gd name="connsiteY6" fmla="*/ 1167473 h 116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81641" h="1167493">
                  <a:moveTo>
                    <a:pt x="1881641" y="1167473"/>
                  </a:moveTo>
                  <a:lnTo>
                    <a:pt x="1881641" y="1167493"/>
                  </a:lnTo>
                  <a:lnTo>
                    <a:pt x="1167493" y="1167493"/>
                  </a:lnTo>
                  <a:cubicBezTo>
                    <a:pt x="522704" y="1167493"/>
                    <a:pt x="0" y="644789"/>
                    <a:pt x="0" y="0"/>
                  </a:cubicBezTo>
                  <a:lnTo>
                    <a:pt x="714149" y="0"/>
                  </a:lnTo>
                  <a:cubicBezTo>
                    <a:pt x="1318639" y="0"/>
                    <a:pt x="1815827" y="459408"/>
                    <a:pt x="1875614" y="1048124"/>
                  </a:cubicBezTo>
                  <a:lnTo>
                    <a:pt x="1881641" y="116747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3CD97974-B93C-4C96-B3F6-F69E3D6DE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FC6F2-80B4-49A7-9448-33FE2DF0E9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87563"/>
            <a:ext cx="9779182" cy="3366813"/>
          </a:xfrm>
        </p:spPr>
        <p:txBody>
          <a:bodyPr>
            <a:noAutofit/>
          </a:bodyPr>
          <a:lstStyle>
            <a:lvl1pPr marL="0" indent="0">
              <a:buNone/>
              <a:defRPr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536C149-3EFE-A94E-902D-57CED00B2C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170101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8CE9AC2A-20AD-8C48-B5EB-B5322BDBCDEE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53CA1E78-F17D-F34D-9F81-0DBF44F378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FE54918-A625-F64F-A42E-A427E9B2D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945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5ED18-7A07-47F1-8056-CD86B076A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721" y="1684338"/>
            <a:ext cx="8594558" cy="2810460"/>
          </a:xfrm>
        </p:spPr>
        <p:txBody>
          <a:bodyPr>
            <a:noAutofit/>
          </a:bodyPr>
          <a:lstStyle>
            <a:lvl1pPr algn="ctr">
              <a:lnSpc>
                <a:spcPct val="100000"/>
              </a:lnSpc>
              <a:defRPr sz="460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C91C146-F9A8-9A4C-9508-8590923B8D9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1000" y="519405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22D6C2B-78AC-DD47-9289-067C968B06C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881813" y="4494213"/>
            <a:ext cx="3511550" cy="679450"/>
          </a:xfrm>
        </p:spPr>
        <p:txBody>
          <a:bodyPr>
            <a:no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  <a:latin typeface="+mn-lt"/>
              </a:defRPr>
            </a:lvl1pPr>
            <a:lvl2pPr marL="457200" indent="0" algn="r">
              <a:buNone/>
              <a:defRPr sz="1800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 algn="r">
              <a:buNone/>
              <a:defRPr sz="1600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 algn="r">
              <a:buNone/>
              <a:defRPr sz="1400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12193CD-03AD-D74D-A5CD-747A9B53F49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609104" y="3399692"/>
            <a:ext cx="1364297" cy="1094521"/>
          </a:xfrm>
        </p:spPr>
        <p:txBody>
          <a:bodyPr>
            <a:noAutofit/>
          </a:bodyPr>
          <a:lstStyle>
            <a:lvl1pPr marL="0" indent="0" algn="ctr">
              <a:buNone/>
              <a:defRPr sz="23900" b="1">
                <a:solidFill>
                  <a:schemeClr val="accent1">
                    <a:lumMod val="75000"/>
                  </a:schemeClr>
                </a:solidFill>
                <a:latin typeface="Tenorite" pitchFamily="2" charset="0"/>
              </a:defRPr>
            </a:lvl1pPr>
            <a:lvl2pPr marL="4572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2pPr>
            <a:lvl3pPr marL="9144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3pPr>
            <a:lvl4pPr marL="13716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4pPr>
            <a:lvl5pPr marL="1828800" indent="0">
              <a:buNone/>
              <a:defRPr b="1">
                <a:solidFill>
                  <a:schemeClr val="bg1"/>
                </a:solidFill>
                <a:latin typeface="Tenorite" pitchFamily="2" charset="0"/>
              </a:defRPr>
            </a:lvl5pPr>
          </a:lstStyle>
          <a:p>
            <a:pPr lvl="0"/>
            <a:r>
              <a:rPr lang="en-US" dirty="0"/>
              <a:t>”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4CF75428-5BE0-934D-BB71-675F8E23A386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28C225EC-F6EF-1144-834A-F0B91974AA41}"/>
              </a:ext>
            </a:extLst>
          </p:cNvPr>
          <p:cNvSpPr/>
          <p:nvPr userDrawn="1"/>
        </p:nvSpPr>
        <p:spPr>
          <a:xfrm>
            <a:off x="0" y="-1664"/>
            <a:ext cx="9857012" cy="68596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1E40CEAF-B1BB-174E-A798-3BA60D9C0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8401624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 Placeholder 28">
            <a:extLst>
              <a:ext uri="{FF2B5EF4-FFF2-40B4-BE49-F238E27FC236}">
                <a16:creationId xmlns:a16="http://schemas.microsoft.com/office/drawing/2014/main" id="{CC3A7E03-4F06-4380-90A1-845651EEA3C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23351" y="2426400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1" name="Text Placeholder 28">
            <a:extLst>
              <a:ext uri="{FF2B5EF4-FFF2-40B4-BE49-F238E27FC236}">
                <a16:creationId xmlns:a16="http://schemas.microsoft.com/office/drawing/2014/main" id="{31AF5791-727B-438A-A7EF-5D132167C89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123350" y="2811646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7" name="Picture Placeholder 23">
            <a:extLst>
              <a:ext uri="{FF2B5EF4-FFF2-40B4-BE49-F238E27FC236}">
                <a16:creationId xmlns:a16="http://schemas.microsoft.com/office/drawing/2014/main" id="{9ABA5222-6FD6-405B-8AC8-18022C36590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95813" y="2227758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A1A33FCF-D2EB-478E-8679-428657895F7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70817" y="242256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55274EF8-F641-41B2-89C1-FD94AFA4868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70816" y="280781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8" name="Picture Placeholder 23">
            <a:extLst>
              <a:ext uri="{FF2B5EF4-FFF2-40B4-BE49-F238E27FC236}">
                <a16:creationId xmlns:a16="http://schemas.microsoft.com/office/drawing/2014/main" id="{124DE785-775F-4AE4-94B3-FA728188EB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50429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28">
            <a:extLst>
              <a:ext uri="{FF2B5EF4-FFF2-40B4-BE49-F238E27FC236}">
                <a16:creationId xmlns:a16="http://schemas.microsoft.com/office/drawing/2014/main" id="{5A429D4E-B795-4E55-852E-9E161F9EBD3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123351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5" name="Text Placeholder 28">
            <a:extLst>
              <a:ext uri="{FF2B5EF4-FFF2-40B4-BE49-F238E27FC236}">
                <a16:creationId xmlns:a16="http://schemas.microsoft.com/office/drawing/2014/main" id="{41D297CB-52EE-4DE4-AEAC-CD4AAF2BF17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123350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9" name="Picture Placeholder 23">
            <a:extLst>
              <a:ext uri="{FF2B5EF4-FFF2-40B4-BE49-F238E27FC236}">
                <a16:creationId xmlns:a16="http://schemas.microsoft.com/office/drawing/2014/main" id="{F5694B35-7776-4DB9-9EB7-3AF076EC357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495813" y="4254273"/>
            <a:ext cx="1200374" cy="120124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28">
            <a:extLst>
              <a:ext uri="{FF2B5EF4-FFF2-40B4-BE49-F238E27FC236}">
                <a16:creationId xmlns:a16="http://schemas.microsoft.com/office/drawing/2014/main" id="{AD7B736B-3A10-499F-8F23-4437982C8231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870817" y="4498793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8">
            <a:extLst>
              <a:ext uri="{FF2B5EF4-FFF2-40B4-BE49-F238E27FC236}">
                <a16:creationId xmlns:a16="http://schemas.microsoft.com/office/drawing/2014/main" id="{07165540-290D-4A38-87DE-F52B05BD6A1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870816" y="4884039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71211-4520-46A1-9487-4AE49C3239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356350"/>
            <a:ext cx="1569803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9A85C5CA-AE29-AB4C-8F85-0373C72001D8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6206-85FD-45F5-A1F7-128DB34C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71106" y="6356350"/>
            <a:ext cx="4114800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03763F-C8CD-4BCB-9A0A-B10F000B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2334" y="6356350"/>
            <a:ext cx="1167495" cy="365125"/>
          </a:xfrm>
        </p:spPr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AAB3BC7E-B34F-EF47-B125-1574C5484E22}"/>
              </a:ext>
            </a:extLst>
          </p:cNvPr>
          <p:cNvSpPr/>
          <p:nvPr userDrawn="1"/>
        </p:nvSpPr>
        <p:spPr>
          <a:xfrm rot="16200000" flipV="1">
            <a:off x="9499940" y="355410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7CBC82D0-4F72-C649-8B7F-D4B087957B6C}"/>
              </a:ext>
            </a:extLst>
          </p:cNvPr>
          <p:cNvSpPr/>
          <p:nvPr userDrawn="1"/>
        </p:nvSpPr>
        <p:spPr>
          <a:xfrm flipH="1">
            <a:off x="10866436" y="1879977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9383F23A-D872-2A4C-B386-A9D269BE694D}"/>
              </a:ext>
            </a:extLst>
          </p:cNvPr>
          <p:cNvSpPr/>
          <p:nvPr userDrawn="1"/>
        </p:nvSpPr>
        <p:spPr>
          <a:xfrm>
            <a:off x="11024507" y="-1664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9221FFDB-AAE2-5943-97A1-82D66AE05DB4}"/>
              </a:ext>
            </a:extLst>
          </p:cNvPr>
          <p:cNvSpPr/>
          <p:nvPr userDrawn="1"/>
        </p:nvSpPr>
        <p:spPr>
          <a:xfrm>
            <a:off x="10334091" y="2737752"/>
            <a:ext cx="1380830" cy="138083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E58EEF7-63CA-A845-BAC4-9D3BE05918B5}"/>
              </a:ext>
            </a:extLst>
          </p:cNvPr>
          <p:cNvSpPr/>
          <p:nvPr userDrawn="1"/>
        </p:nvSpPr>
        <p:spPr>
          <a:xfrm rot="16200000" flipH="1">
            <a:off x="10667432" y="5333432"/>
            <a:ext cx="1881641" cy="1167493"/>
          </a:xfrm>
          <a:custGeom>
            <a:avLst/>
            <a:gdLst>
              <a:gd name="connsiteX0" fmla="*/ 1881641 w 1881641"/>
              <a:gd name="connsiteY0" fmla="*/ 1167473 h 1167493"/>
              <a:gd name="connsiteX1" fmla="*/ 1881641 w 1881641"/>
              <a:gd name="connsiteY1" fmla="*/ 1167493 h 1167493"/>
              <a:gd name="connsiteX2" fmla="*/ 1167493 w 1881641"/>
              <a:gd name="connsiteY2" fmla="*/ 1167493 h 1167493"/>
              <a:gd name="connsiteX3" fmla="*/ 0 w 1881641"/>
              <a:gd name="connsiteY3" fmla="*/ 0 h 1167493"/>
              <a:gd name="connsiteX4" fmla="*/ 714149 w 1881641"/>
              <a:gd name="connsiteY4" fmla="*/ 0 h 1167493"/>
              <a:gd name="connsiteX5" fmla="*/ 1875614 w 1881641"/>
              <a:gd name="connsiteY5" fmla="*/ 1048124 h 1167493"/>
              <a:gd name="connsiteX6" fmla="*/ 1881641 w 1881641"/>
              <a:gd name="connsiteY6" fmla="*/ 1167473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81641" h="1167493">
                <a:moveTo>
                  <a:pt x="1881641" y="1167473"/>
                </a:moveTo>
                <a:lnTo>
                  <a:pt x="1881641" y="1167493"/>
                </a:lnTo>
                <a:lnTo>
                  <a:pt x="1167493" y="1167493"/>
                </a:lnTo>
                <a:cubicBezTo>
                  <a:pt x="522704" y="1167493"/>
                  <a:pt x="0" y="644789"/>
                  <a:pt x="0" y="0"/>
                </a:cubicBezTo>
                <a:lnTo>
                  <a:pt x="714149" y="0"/>
                </a:lnTo>
                <a:cubicBezTo>
                  <a:pt x="1318639" y="0"/>
                  <a:pt x="1815827" y="459408"/>
                  <a:pt x="1875614" y="1048124"/>
                </a:cubicBezTo>
                <a:lnTo>
                  <a:pt x="1881641" y="1167473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757A4624-D8ED-2E4B-AF8C-00DFA6A72D5F}"/>
              </a:ext>
            </a:extLst>
          </p:cNvPr>
          <p:cNvSpPr/>
          <p:nvPr userDrawn="1"/>
        </p:nvSpPr>
        <p:spPr>
          <a:xfrm flipV="1">
            <a:off x="9857012" y="3651505"/>
            <a:ext cx="1325563" cy="1325563"/>
          </a:xfrm>
          <a:custGeom>
            <a:avLst/>
            <a:gdLst>
              <a:gd name="connsiteX0" fmla="*/ 0 w 1167493"/>
              <a:gd name="connsiteY0" fmla="*/ 0 h 1167493"/>
              <a:gd name="connsiteX1" fmla="*/ 1167493 w 1167493"/>
              <a:gd name="connsiteY1" fmla="*/ 0 h 1167493"/>
              <a:gd name="connsiteX2" fmla="*/ 0 w 1167493"/>
              <a:gd name="connsiteY2" fmla="*/ 1167493 h 1167493"/>
              <a:gd name="connsiteX3" fmla="*/ 0 w 1167493"/>
              <a:gd name="connsiteY3" fmla="*/ 0 h 1167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67493" h="1167493">
                <a:moveTo>
                  <a:pt x="0" y="0"/>
                </a:moveTo>
                <a:lnTo>
                  <a:pt x="1167493" y="0"/>
                </a:lnTo>
                <a:cubicBezTo>
                  <a:pt x="522704" y="0"/>
                  <a:pt x="0" y="522704"/>
                  <a:pt x="0" y="116749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F312EF8-91BE-5946-BE31-8CFE107A2FEA}"/>
              </a:ext>
            </a:extLst>
          </p:cNvPr>
          <p:cNvSpPr/>
          <p:nvPr userDrawn="1"/>
        </p:nvSpPr>
        <p:spPr>
          <a:xfrm flipH="1" flipV="1">
            <a:off x="9857013" y="4976359"/>
            <a:ext cx="1167494" cy="1881641"/>
          </a:xfrm>
          <a:custGeom>
            <a:avLst/>
            <a:gdLst>
              <a:gd name="connsiteX0" fmla="*/ 1167473 w 1167494"/>
              <a:gd name="connsiteY0" fmla="*/ 0 h 1881641"/>
              <a:gd name="connsiteX1" fmla="*/ 1167493 w 1167494"/>
              <a:gd name="connsiteY1" fmla="*/ 0 h 1881641"/>
              <a:gd name="connsiteX2" fmla="*/ 1167493 w 1167494"/>
              <a:gd name="connsiteY2" fmla="*/ 714148 h 1881641"/>
              <a:gd name="connsiteX3" fmla="*/ 1166666 w 1167494"/>
              <a:gd name="connsiteY3" fmla="*/ 730534 h 1881641"/>
              <a:gd name="connsiteX4" fmla="*/ 1167494 w 1167494"/>
              <a:gd name="connsiteY4" fmla="*/ 730534 h 1881641"/>
              <a:gd name="connsiteX5" fmla="*/ 1167494 w 1167494"/>
              <a:gd name="connsiteY5" fmla="*/ 1378059 h 1881641"/>
              <a:gd name="connsiteX6" fmla="*/ 1167493 w 1167494"/>
              <a:gd name="connsiteY6" fmla="*/ 1378059 h 1881641"/>
              <a:gd name="connsiteX7" fmla="*/ 1167493 w 1167494"/>
              <a:gd name="connsiteY7" fmla="*/ 1881641 h 1881641"/>
              <a:gd name="connsiteX8" fmla="*/ 0 w 1167494"/>
              <a:gd name="connsiteY8" fmla="*/ 1881641 h 1881641"/>
              <a:gd name="connsiteX9" fmla="*/ 0 w 1167494"/>
              <a:gd name="connsiteY9" fmla="*/ 1234116 h 1881641"/>
              <a:gd name="connsiteX10" fmla="*/ 0 w 1167494"/>
              <a:gd name="connsiteY10" fmla="*/ 1167492 h 1881641"/>
              <a:gd name="connsiteX11" fmla="*/ 1048124 w 1167494"/>
              <a:gd name="connsiteY11" fmla="*/ 6027 h 1881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67494" h="1881641">
                <a:moveTo>
                  <a:pt x="1167473" y="0"/>
                </a:moveTo>
                <a:lnTo>
                  <a:pt x="1167493" y="0"/>
                </a:lnTo>
                <a:lnTo>
                  <a:pt x="1167493" y="714148"/>
                </a:lnTo>
                <a:lnTo>
                  <a:pt x="1166666" y="730534"/>
                </a:lnTo>
                <a:lnTo>
                  <a:pt x="1167494" y="730534"/>
                </a:lnTo>
                <a:lnTo>
                  <a:pt x="1167494" y="1378059"/>
                </a:lnTo>
                <a:lnTo>
                  <a:pt x="1167493" y="1378059"/>
                </a:lnTo>
                <a:lnTo>
                  <a:pt x="1167493" y="1881641"/>
                </a:lnTo>
                <a:lnTo>
                  <a:pt x="0" y="1881641"/>
                </a:lnTo>
                <a:lnTo>
                  <a:pt x="0" y="1234116"/>
                </a:lnTo>
                <a:lnTo>
                  <a:pt x="0" y="1167492"/>
                </a:lnTo>
                <a:cubicBezTo>
                  <a:pt x="0" y="563002"/>
                  <a:pt x="459408" y="65814"/>
                  <a:pt x="1048124" y="60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41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ole 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itle 1">
            <a:extLst>
              <a:ext uri="{FF2B5EF4-FFF2-40B4-BE49-F238E27FC236}">
                <a16:creationId xmlns:a16="http://schemas.microsoft.com/office/drawing/2014/main" id="{6825B690-1AD7-4243-AC42-D2CF19B7B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0430" y="381000"/>
            <a:ext cx="10678142" cy="1325563"/>
          </a:xfrm>
        </p:spPr>
        <p:txBody>
          <a:bodyPr lIns="0" anchor="b">
            <a:noAutofit/>
          </a:bodyPr>
          <a:lstStyle>
            <a:lvl1pPr>
              <a:defRPr sz="48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23">
            <a:extLst>
              <a:ext uri="{FF2B5EF4-FFF2-40B4-BE49-F238E27FC236}">
                <a16:creationId xmlns:a16="http://schemas.microsoft.com/office/drawing/2014/main" id="{5E48B363-63E8-4F17-842B-53AD935A652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50429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Text Placeholder 28">
            <a:extLst>
              <a:ext uri="{FF2B5EF4-FFF2-40B4-BE49-F238E27FC236}">
                <a16:creationId xmlns:a16="http://schemas.microsoft.com/office/drawing/2014/main" id="{1825005B-0520-EC49-9A5C-554CB700387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50430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2" name="Text Placeholder 28">
            <a:extLst>
              <a:ext uri="{FF2B5EF4-FFF2-40B4-BE49-F238E27FC236}">
                <a16:creationId xmlns:a16="http://schemas.microsoft.com/office/drawing/2014/main" id="{B6697B92-AF89-2C46-BC1E-6CB47E8EA4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50429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3" name="Picture Placeholder 23">
            <a:extLst>
              <a:ext uri="{FF2B5EF4-FFF2-40B4-BE49-F238E27FC236}">
                <a16:creationId xmlns:a16="http://schemas.microsoft.com/office/drawing/2014/main" id="{FA9FEBB0-45F1-DF45-89C4-B343F8B20BA0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354939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4" name="Text Placeholder 28">
            <a:extLst>
              <a:ext uri="{FF2B5EF4-FFF2-40B4-BE49-F238E27FC236}">
                <a16:creationId xmlns:a16="http://schemas.microsoft.com/office/drawing/2014/main" id="{EF331731-A7FC-C245-A9C1-0B1A2E994DB6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54939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5" name="Text Placeholder 28">
            <a:extLst>
              <a:ext uri="{FF2B5EF4-FFF2-40B4-BE49-F238E27FC236}">
                <a16:creationId xmlns:a16="http://schemas.microsoft.com/office/drawing/2014/main" id="{313B974E-E762-EE48-B2DF-C8F10DF7344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54939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6" name="Picture Placeholder 23">
            <a:extLst>
              <a:ext uri="{FF2B5EF4-FFF2-40B4-BE49-F238E27FC236}">
                <a16:creationId xmlns:a16="http://schemas.microsoft.com/office/drawing/2014/main" id="{8BA62E8C-79E6-D245-B706-FFB1E051B2D6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348367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7" name="Text Placeholder 28">
            <a:extLst>
              <a:ext uri="{FF2B5EF4-FFF2-40B4-BE49-F238E27FC236}">
                <a16:creationId xmlns:a16="http://schemas.microsoft.com/office/drawing/2014/main" id="{4199EE50-5386-0446-8ADA-23C1B0D6EA4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348368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38" name="Text Placeholder 28">
            <a:extLst>
              <a:ext uri="{FF2B5EF4-FFF2-40B4-BE49-F238E27FC236}">
                <a16:creationId xmlns:a16="http://schemas.microsoft.com/office/drawing/2014/main" id="{478AB5CA-B5A5-934D-BF51-1485953A703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348367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9" name="Picture Placeholder 23">
            <a:extLst>
              <a:ext uri="{FF2B5EF4-FFF2-40B4-BE49-F238E27FC236}">
                <a16:creationId xmlns:a16="http://schemas.microsoft.com/office/drawing/2014/main" id="{3D78BE06-1FC7-3C43-BD15-F4137B564B58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9147335" y="2068734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0" name="Text Placeholder 28">
            <a:extLst>
              <a:ext uri="{FF2B5EF4-FFF2-40B4-BE49-F238E27FC236}">
                <a16:creationId xmlns:a16="http://schemas.microsoft.com/office/drawing/2014/main" id="{14F01FCC-4797-0343-8739-20331C751C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147336" y="2994545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1" name="Text Placeholder 28">
            <a:extLst>
              <a:ext uri="{FF2B5EF4-FFF2-40B4-BE49-F238E27FC236}">
                <a16:creationId xmlns:a16="http://schemas.microsoft.com/office/drawing/2014/main" id="{33FBE6CA-EC7A-1A4B-ADA3-6B78F2DE09C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147335" y="3379791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2" name="Picture Placeholder 23">
            <a:extLst>
              <a:ext uri="{FF2B5EF4-FFF2-40B4-BE49-F238E27FC236}">
                <a16:creationId xmlns:a16="http://schemas.microsoft.com/office/drawing/2014/main" id="{6DD7CCE4-AD48-B64F-909E-F88961FBDFC5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750429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3" name="Text Placeholder 28">
            <a:extLst>
              <a:ext uri="{FF2B5EF4-FFF2-40B4-BE49-F238E27FC236}">
                <a16:creationId xmlns:a16="http://schemas.microsoft.com/office/drawing/2014/main" id="{C076E7E2-3D95-EA47-BF86-444615F1F14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50430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4" name="Text Placeholder 28">
            <a:extLst>
              <a:ext uri="{FF2B5EF4-FFF2-40B4-BE49-F238E27FC236}">
                <a16:creationId xmlns:a16="http://schemas.microsoft.com/office/drawing/2014/main" id="{612499D2-373C-3940-97A5-FCA8B245BE4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50429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5" name="Picture Placeholder 23">
            <a:extLst>
              <a:ext uri="{FF2B5EF4-FFF2-40B4-BE49-F238E27FC236}">
                <a16:creationId xmlns:a16="http://schemas.microsoft.com/office/drawing/2014/main" id="{24B34D6D-4F7E-3942-B8D7-9970BDE53C10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354939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6" name="Text Placeholder 28">
            <a:extLst>
              <a:ext uri="{FF2B5EF4-FFF2-40B4-BE49-F238E27FC236}">
                <a16:creationId xmlns:a16="http://schemas.microsoft.com/office/drawing/2014/main" id="{D34EDB1D-7E85-D242-B6AE-F6D6907D325A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54939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47" name="Text Placeholder 28">
            <a:extLst>
              <a:ext uri="{FF2B5EF4-FFF2-40B4-BE49-F238E27FC236}">
                <a16:creationId xmlns:a16="http://schemas.microsoft.com/office/drawing/2014/main" id="{3E3BFFF0-114B-6D42-B5E0-8020AC2E26BF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354939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8" name="Picture Placeholder 23">
            <a:extLst>
              <a:ext uri="{FF2B5EF4-FFF2-40B4-BE49-F238E27FC236}">
                <a16:creationId xmlns:a16="http://schemas.microsoft.com/office/drawing/2014/main" id="{EB4488EE-E854-724E-95AE-B9943EE249EA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6348367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9" name="Text Placeholder 28">
            <a:extLst>
              <a:ext uri="{FF2B5EF4-FFF2-40B4-BE49-F238E27FC236}">
                <a16:creationId xmlns:a16="http://schemas.microsoft.com/office/drawing/2014/main" id="{C5551B4D-583E-D644-9069-EC096CE76F50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348368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0" name="Text Placeholder 28">
            <a:extLst>
              <a:ext uri="{FF2B5EF4-FFF2-40B4-BE49-F238E27FC236}">
                <a16:creationId xmlns:a16="http://schemas.microsoft.com/office/drawing/2014/main" id="{E30C4783-1643-2243-BB4F-E99E04D9216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348367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51" name="Picture Placeholder 23">
            <a:extLst>
              <a:ext uri="{FF2B5EF4-FFF2-40B4-BE49-F238E27FC236}">
                <a16:creationId xmlns:a16="http://schemas.microsoft.com/office/drawing/2014/main" id="{7BBADCE0-02E8-3249-8CBA-17D3783DFE70}"/>
              </a:ext>
            </a:extLst>
          </p:cNvPr>
          <p:cNvSpPr>
            <a:spLocks noGrp="1"/>
          </p:cNvSpPr>
          <p:nvPr>
            <p:ph type="pic" sz="quarter" idx="46"/>
          </p:nvPr>
        </p:nvSpPr>
        <p:spPr>
          <a:xfrm>
            <a:off x="9147335" y="4118551"/>
            <a:ext cx="904987" cy="905641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2" name="Text Placeholder 28">
            <a:extLst>
              <a:ext uri="{FF2B5EF4-FFF2-40B4-BE49-F238E27FC236}">
                <a16:creationId xmlns:a16="http://schemas.microsoft.com/office/drawing/2014/main" id="{8D294C40-97E4-FF4F-8A02-10FC7D0EE8B0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9147336" y="5044362"/>
            <a:ext cx="2281237" cy="347662"/>
          </a:xfrm>
        </p:spPr>
        <p:txBody>
          <a:bodyPr lIns="0" tIns="0" rIns="0" bIns="0" anchor="b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53" name="Text Placeholder 28">
            <a:extLst>
              <a:ext uri="{FF2B5EF4-FFF2-40B4-BE49-F238E27FC236}">
                <a16:creationId xmlns:a16="http://schemas.microsoft.com/office/drawing/2014/main" id="{8B38241F-01B5-574C-A827-67C6352C463C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9147335" y="5429608"/>
            <a:ext cx="2281237" cy="347662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 b="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0445668-2DC5-E84C-8B16-922BC95F13F2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75594855-01E8-5A4B-B2B8-E2ECEF879100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D9227732-A878-814C-8621-64ED1B2CCF9F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CE9F02AC-6DFB-0C47-BC8E-4B0594007F33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accent3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721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81000"/>
            <a:ext cx="11430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825625"/>
            <a:ext cx="114300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B562DF68-3089-814D-8A14-C651FE91885E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0678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9" r:id="rId4"/>
    <p:sldLayoutId id="2147483660" r:id="rId5"/>
    <p:sldLayoutId id="2147483661" r:id="rId6"/>
    <p:sldLayoutId id="2147483654" r:id="rId7"/>
    <p:sldLayoutId id="2147483658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0" userDrawn="1">
          <p15:clr>
            <a:srgbClr val="547EBF"/>
          </p15:clr>
        </p15:guide>
        <p15:guide id="4" orient="horz" pos="240" userDrawn="1">
          <p15:clr>
            <a:srgbClr val="547EBF"/>
          </p15:clr>
        </p15:guide>
        <p15:guide id="5" pos="7440" userDrawn="1">
          <p15:clr>
            <a:srgbClr val="547EBF"/>
          </p15:clr>
        </p15:guide>
        <p15:guide id="6" orient="horz" pos="4080" userDrawn="1">
          <p15:clr>
            <a:srgbClr val="547EBF"/>
          </p15:clr>
        </p15:guide>
        <p15:guide id="7" pos="3960" userDrawn="1">
          <p15:clr>
            <a:srgbClr val="547EBF"/>
          </p15:clr>
        </p15:guide>
        <p15:guide id="8" pos="3720" userDrawn="1">
          <p15:clr>
            <a:srgbClr val="547EBF"/>
          </p15:clr>
        </p15:guide>
        <p15:guide id="9" pos="2112" userDrawn="1">
          <p15:clr>
            <a:srgbClr val="547EBF"/>
          </p15:clr>
        </p15:guide>
        <p15:guide id="10" pos="1848" userDrawn="1">
          <p15:clr>
            <a:srgbClr val="547EBF"/>
          </p15:clr>
        </p15:guide>
        <p15:guide id="11" pos="5568" userDrawn="1">
          <p15:clr>
            <a:srgbClr val="547EBF"/>
          </p15:clr>
        </p15:guide>
        <p15:guide id="12" pos="5832" userDrawn="1">
          <p15:clr>
            <a:srgbClr val="547EBF"/>
          </p15:clr>
        </p15:guide>
        <p15:guide id="13" pos="4968" userDrawn="1">
          <p15:clr>
            <a:srgbClr val="9FCC3B"/>
          </p15:clr>
        </p15:guide>
        <p15:guide id="14" pos="5208" userDrawn="1">
          <p15:clr>
            <a:srgbClr val="9FCC3B"/>
          </p15:clr>
        </p15:guide>
        <p15:guide id="15" pos="2712" userDrawn="1">
          <p15:clr>
            <a:srgbClr val="9FCC3B"/>
          </p15:clr>
        </p15:guide>
        <p15:guide id="16" pos="2472" userDrawn="1">
          <p15:clr>
            <a:srgbClr val="9FCC3B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DF3D98-3C30-4CFC-8643-C81E829C8C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3" y="1122363"/>
            <a:ext cx="7096933" cy="2387600"/>
          </a:xfrm>
        </p:spPr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8D447-28D3-4F5F-B2DC-FD67E90158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7493" y="3602038"/>
            <a:ext cx="9500507" cy="806675"/>
          </a:xfrm>
        </p:spPr>
        <p:txBody>
          <a:bodyPr/>
          <a:lstStyle/>
          <a:p>
            <a:r>
              <a:rPr lang="en-US" dirty="0"/>
              <a:t>MOC Inc</a:t>
            </a:r>
          </a:p>
        </p:txBody>
      </p: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1F0636AD-2AE8-56D0-ED48-1E175E8A9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3388" y="517058"/>
            <a:ext cx="2725142" cy="868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3088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A34BE10-C485-254E-CA5F-3E553A856D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527" y="1132135"/>
            <a:ext cx="10196946" cy="4593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60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One-Time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A One Time Service is a service that is automatically completed when it is delivered. An example of a One-Time service is CARE Assessment</a:t>
            </a:r>
            <a:br>
              <a:rPr lang="en-US" sz="1400" dirty="0">
                <a:latin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</a:rPr>
              <a:t> 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Adding a One Time Service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dirty="0">
                <a:latin typeface="Calibri" panose="020F0502020204030204" pitchFamily="34" charset="0"/>
              </a:rPr>
              <a:t>To set up a one-time service, only a service date is needed  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Service date will be defaulted to current date</a:t>
            </a:r>
            <a:br>
              <a:rPr lang="en-US" sz="1400" dirty="0">
                <a:latin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</a:rPr>
              <a:t> </a:t>
            </a:r>
          </a:p>
          <a:p>
            <a:pPr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Completing a One Time Service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dirty="0">
                <a:latin typeface="Calibri" panose="020F0502020204030204" pitchFamily="34" charset="0"/>
              </a:rPr>
              <a:t>For a one-time service, all achieved outcomes should be selected before saving the service. 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dirty="0">
                <a:latin typeface="Calibri" panose="020F0502020204030204" pitchFamily="34" charset="0"/>
              </a:rPr>
              <a:t>In order to indicate outcomes that have been achieved, the box next to the relevant potential outcomes should be checked 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dirty="0">
                <a:latin typeface="Calibri" panose="020F0502020204030204" pitchFamily="34" charset="0"/>
              </a:rPr>
              <a:t>The status of the outcome will automatically be dated and set to a status of “Achieved” </a:t>
            </a:r>
          </a:p>
        </p:txBody>
      </p:sp>
    </p:spTree>
    <p:extLst>
      <p:ext uri="{BB962C8B-B14F-4D97-AF65-F5344CB8AC3E}">
        <p14:creationId xmlns:p14="http://schemas.microsoft.com/office/powerpoint/2010/main" val="495956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A Regular Service is a service that requires follow up before the service and/or outcome can be completed. An example of a regular service is Behavioral Health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Regular Services have 3 potential Service Status: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marL="800100" lvl="1" indent="-34290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Progressing Service: </a:t>
            </a:r>
          </a:p>
          <a:p>
            <a:pPr marL="1143000" lvl="2" indent="-22860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indicates the customer is actively moving towards completing the service being provided.  This will be the default value when adding a service. </a:t>
            </a:r>
          </a:p>
          <a:p>
            <a:pPr marL="800100" lvl="1" indent="-34290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Achieved Service: </a:t>
            </a:r>
          </a:p>
          <a:p>
            <a:pPr marL="1143000" lvl="2" indent="-22860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An achieved service indicates the customer has successfully completed the service being provided. </a:t>
            </a:r>
          </a:p>
          <a:p>
            <a:pPr marL="1143000" lvl="2" indent="-22860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When this status is selected, the “Actual Service Completion Date” will appear and be required. This will default to the current date.  </a:t>
            </a:r>
          </a:p>
          <a:p>
            <a:pPr marL="800100" lvl="1" indent="-34290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Exited Service:</a:t>
            </a:r>
          </a:p>
          <a:p>
            <a:pPr marL="1143000" lvl="2" indent="-22860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An exited service indicates the customer has not and will not complete the service being provided. </a:t>
            </a:r>
          </a:p>
          <a:p>
            <a:pPr marL="1143000" lvl="2" indent="-22860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When this status is selected, the “Actual Service Completion Date” will appear and be required. This will default to the current date. </a:t>
            </a:r>
          </a:p>
        </p:txBody>
      </p:sp>
    </p:spTree>
    <p:extLst>
      <p:ext uri="{BB962C8B-B14F-4D97-AF65-F5344CB8AC3E}">
        <p14:creationId xmlns:p14="http://schemas.microsoft.com/office/powerpoint/2010/main" val="4135979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798" y="1930668"/>
            <a:ext cx="6518643" cy="2387600"/>
          </a:xfrm>
        </p:spPr>
        <p:txBody>
          <a:bodyPr/>
          <a:lstStyle/>
          <a:p>
            <a:r>
              <a:rPr lang="en-US" dirty="0"/>
              <a:t>Adding a Regular Service</a:t>
            </a:r>
          </a:p>
        </p:txBody>
      </p:sp>
    </p:spTree>
    <p:extLst>
      <p:ext uri="{BB962C8B-B14F-4D97-AF65-F5344CB8AC3E}">
        <p14:creationId xmlns:p14="http://schemas.microsoft.com/office/powerpoint/2010/main" val="3700060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Regular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latin typeface="Calibri" panose="020F0502020204030204" pitchFamily="34" charset="0"/>
              </a:rPr>
              <a:t>When setting up a regular service, you must select: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 Start Date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Service Start Date will be defaulted to current date </a:t>
            </a:r>
          </a:p>
          <a:p>
            <a:pPr marL="685800" lvl="1" indent="-22860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 Status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Target Service Completion Date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The system will generate a task for the service owner with the target service as a due date 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This date can be edited at a later period 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Focus Areas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Focus Areas can be used as tags for the service to filter by in the Action Plan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Multiple Focus Areas can be applied from the drop down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You may also select any potential outcomes that you will be working towards by starting this service by changing the status of the relevant outcome to “Progressing”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Once selecting this status, you may select a Target Completion Date for the outcome</a:t>
            </a:r>
          </a:p>
          <a:p>
            <a:pPr marL="1143000" lvl="2" indent="-22860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Note: This step is not required, you may leave all outcomes blank (the default) </a:t>
            </a:r>
          </a:p>
        </p:txBody>
      </p:sp>
    </p:spTree>
    <p:extLst>
      <p:ext uri="{BB962C8B-B14F-4D97-AF65-F5344CB8AC3E}">
        <p14:creationId xmlns:p14="http://schemas.microsoft.com/office/powerpoint/2010/main" val="825426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D06633-3558-DF0B-782D-D1A32BB6C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0945" y="640173"/>
            <a:ext cx="9070110" cy="5577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653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798" y="1930668"/>
            <a:ext cx="6518643" cy="2387600"/>
          </a:xfrm>
        </p:spPr>
        <p:txBody>
          <a:bodyPr/>
          <a:lstStyle/>
          <a:p>
            <a:r>
              <a:rPr lang="en-US" dirty="0"/>
              <a:t>Exiting a Regular Service</a:t>
            </a:r>
          </a:p>
        </p:txBody>
      </p:sp>
    </p:spTree>
    <p:extLst>
      <p:ext uri="{BB962C8B-B14F-4D97-AF65-F5344CB8AC3E}">
        <p14:creationId xmlns:p14="http://schemas.microsoft.com/office/powerpoint/2010/main" val="8381339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Exiting a Regular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If a regular service was stopped before it could be completed, the service and the outcomes can be exited to indicate that the service was not completed.</a:t>
            </a:r>
          </a:p>
          <a:p>
            <a:pPr marL="285750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In order to exit a regular service, you must select the following: 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 status must be set to “Exited” </a:t>
            </a:r>
          </a:p>
          <a:p>
            <a:pPr marL="1200150" lvl="2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Upon setting this status, you must enter an “Actual Service Completion Date” to indicate the date the service stopped being provided 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Change any outcomes that will not be achieved from “Progressing” to “Exited”</a:t>
            </a:r>
          </a:p>
          <a:p>
            <a:pPr marL="1200150" lvl="2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When selecting the “Exited” outcome status, you must select an “Actual Date of Completion” to indicate the date the outcome was no longer progressing</a:t>
            </a:r>
          </a:p>
          <a:p>
            <a:pPr marL="1200150" lvl="2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Changing the outcomes status is not a required step if the outcomes have not been exited </a:t>
            </a:r>
          </a:p>
          <a:p>
            <a:pPr marL="1200150" lvl="2"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If outcomes were achieved even if the service was exited, those outcomes can indicated by changing their status to “Achieved”  </a:t>
            </a:r>
          </a:p>
        </p:txBody>
      </p:sp>
    </p:spTree>
    <p:extLst>
      <p:ext uri="{BB962C8B-B14F-4D97-AF65-F5344CB8AC3E}">
        <p14:creationId xmlns:p14="http://schemas.microsoft.com/office/powerpoint/2010/main" val="533682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D1BB3E-EAB2-F9A0-B1B3-7D808EBC6E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2401" y="753276"/>
            <a:ext cx="9347198" cy="5351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576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798" y="1930668"/>
            <a:ext cx="6518643" cy="2387600"/>
          </a:xfrm>
        </p:spPr>
        <p:txBody>
          <a:bodyPr/>
          <a:lstStyle/>
          <a:p>
            <a:r>
              <a:rPr lang="en-US" dirty="0"/>
              <a:t>Completing a Regular Service</a:t>
            </a:r>
          </a:p>
        </p:txBody>
      </p:sp>
    </p:spTree>
    <p:extLst>
      <p:ext uri="{BB962C8B-B14F-4D97-AF65-F5344CB8AC3E}">
        <p14:creationId xmlns:p14="http://schemas.microsoft.com/office/powerpoint/2010/main" val="714388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DF434-28DB-4621-A497-D62C41CE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7492" y="381000"/>
            <a:ext cx="9779183" cy="1325563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88C46-D0BC-4307-AE55-7601A139E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493" y="2017467"/>
            <a:ext cx="9779182" cy="336681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/>
              <a:t>Action Plan Screen</a:t>
            </a:r>
          </a:p>
          <a:p>
            <a:r>
              <a:rPr lang="en-US" dirty="0"/>
              <a:t>Adding a One-Time Service</a:t>
            </a:r>
          </a:p>
          <a:p>
            <a:r>
              <a:rPr lang="en-US" dirty="0"/>
              <a:t>Completing a One-Time Service</a:t>
            </a:r>
          </a:p>
          <a:p>
            <a:r>
              <a:rPr lang="en-US" dirty="0"/>
              <a:t>Adding a Regular Service</a:t>
            </a:r>
          </a:p>
          <a:p>
            <a:r>
              <a:rPr lang="en-US" dirty="0"/>
              <a:t>Exiting a Regular Service</a:t>
            </a:r>
          </a:p>
          <a:p>
            <a:r>
              <a:rPr lang="en-US" dirty="0"/>
              <a:t>Completing a Regular Service</a:t>
            </a:r>
          </a:p>
          <a:p>
            <a:r>
              <a:rPr lang="en-US" dirty="0"/>
              <a:t>Service Maintenance</a:t>
            </a:r>
          </a:p>
          <a:p>
            <a:r>
              <a:rPr lang="en-US" dirty="0"/>
              <a:t>Program Enrollment vs Service Delivery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39303D-13C0-6A41-947A-F998CC47B3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356350"/>
            <a:ext cx="2743200" cy="365125"/>
          </a:xfrm>
        </p:spPr>
        <p:txBody>
          <a:bodyPr/>
          <a:lstStyle/>
          <a:p>
            <a:fld id="{495D8227-9DE4-4D42-8C1B-E10C828BC634}" type="datetime1">
              <a:rPr lang="en-US" smtClean="0"/>
              <a:pPr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9FEB4-4C5C-EB43-9696-7B42453DB7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470D0-6D64-5E42-9515-048F8779CD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3276" y="6356350"/>
            <a:ext cx="1657723" cy="365125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6085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a Regular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Once a regular service has reached successful completion or the outcome of the service was unsuccessful, you can update the service in order to indicate this. </a:t>
            </a:r>
          </a:p>
          <a:p>
            <a:pPr marL="285750" indent="-285750"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In order to complete a regular service, the user must select the following: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marL="742950" lvl="1" indent="-28575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 status must be set to “Achieved” </a:t>
            </a:r>
          </a:p>
          <a:p>
            <a:pPr marL="1143000" lvl="2" indent="-28575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Upon setting this status, you must enter an “Actual Service Completion Date” to indicate the date the service was completed </a:t>
            </a:r>
          </a:p>
          <a:p>
            <a:pPr marL="742950" lvl="1" indent="-28575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Change any outcomes that have been achieved from “Progressing” to “Achieved” </a:t>
            </a:r>
          </a:p>
          <a:p>
            <a:pPr marL="1143000" lvl="2" indent="-28575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When selecting the “Achieved” outcome status, you must select an “Actual Date of Completion” to indicate the date the outcome was completed</a:t>
            </a:r>
          </a:p>
          <a:p>
            <a:pPr marL="1143000" lvl="2" indent="-28575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Changing the outcomes status is not a required step if the outcomes have not yet been achieved</a:t>
            </a:r>
          </a:p>
          <a:p>
            <a:pPr marL="1143000" lvl="2" indent="-28575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You have the ability to edit the outcomes of a service even after that service has been achieved </a:t>
            </a:r>
          </a:p>
          <a:p>
            <a:pPr marL="1143000" lvl="2" indent="-285750" fontAlgn="ctr"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If outcomes were not completed even if the service was achieved, those outcomes can indicated by changing their status to “Exited” </a:t>
            </a:r>
          </a:p>
        </p:txBody>
      </p:sp>
    </p:spTree>
    <p:extLst>
      <p:ext uri="{BB962C8B-B14F-4D97-AF65-F5344CB8AC3E}">
        <p14:creationId xmlns:p14="http://schemas.microsoft.com/office/powerpoint/2010/main" val="1008695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A5296E9-6C5A-3FAE-AED7-FAF78973F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3744" y="736057"/>
            <a:ext cx="9224512" cy="5385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837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798" y="1930668"/>
            <a:ext cx="6518643" cy="2387600"/>
          </a:xfrm>
        </p:spPr>
        <p:txBody>
          <a:bodyPr/>
          <a:lstStyle/>
          <a:p>
            <a:r>
              <a:rPr lang="en-US" dirty="0"/>
              <a:t>Service Maintenance</a:t>
            </a:r>
          </a:p>
        </p:txBody>
      </p:sp>
    </p:spTree>
    <p:extLst>
      <p:ext uri="{BB962C8B-B14F-4D97-AF65-F5344CB8AC3E}">
        <p14:creationId xmlns:p14="http://schemas.microsoft.com/office/powerpoint/2010/main" val="19692157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Maintenance (Edit/View Services)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Once a service has been added to a client’s action plan, your ability to edit and delete the service will depend on your permissions, the service type and the status of the service.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Once a service has been saved, there are specific fields across all service types that you will never be able to edit. These fields include: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Service/Service Variant 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Program/Program Variant 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 Start Date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indent="-285750" fontAlgn="ctr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Below are other scenarios describing when a field will no longer be editable from the service screen: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Once an outcome has been saved as “Achieved”, it will no longer be editable from the service screen.</a:t>
            </a:r>
          </a:p>
          <a:p>
            <a:pPr marL="1143000" lvl="2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The actual date of completion will no longer be editable </a:t>
            </a:r>
          </a:p>
          <a:p>
            <a:pPr marL="1143000" lvl="2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  If checked, the checkbox is unable to be deselected</a:t>
            </a:r>
          </a:p>
          <a:p>
            <a:pPr marL="742950" lvl="1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Once an outcome has been saved as “Exited”, it will no longer be editable from the service screen.</a:t>
            </a:r>
          </a:p>
          <a:p>
            <a:pPr marL="1143000" lvl="2" indent="-28575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dirty="0">
                <a:latin typeface="Calibri" panose="020F0502020204030204" pitchFamily="34" charset="0"/>
              </a:rPr>
              <a:t>The actual date of completion will no longer be editable </a:t>
            </a:r>
          </a:p>
        </p:txBody>
      </p:sp>
    </p:spTree>
    <p:extLst>
      <p:ext uri="{BB962C8B-B14F-4D97-AF65-F5344CB8AC3E}">
        <p14:creationId xmlns:p14="http://schemas.microsoft.com/office/powerpoint/2010/main" val="679175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6F75DE-8A44-4EC5-83C6-95BDDF10D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effectLst/>
                <a:latin typeface="Calibri" panose="020F0502020204030204" pitchFamily="34" charset="0"/>
              </a:rPr>
              <a:t>Program Enrollment vs Service Delivery</a:t>
            </a:r>
            <a:endParaRPr lang="en-US" sz="4400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09DF5-56B4-304A-8777-BB8576005AF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99C8CE-7534-A244-ABE9-5BED2DFEFBDF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79A912-225F-BE40-9F3E-0255524448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6C709-8794-DF4E-A15C-6E648F09DD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814FF79-AB2F-ED44-DA8B-BB21DE86B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-285750" fontAlgn="ctr">
              <a:spcBef>
                <a:spcPts val="0"/>
              </a:spcBef>
              <a:spcAft>
                <a:spcPts val="0"/>
              </a:spcAft>
              <a:buFont typeface="+mj-lt"/>
            </a:pPr>
            <a:r>
              <a:rPr lang="en-US" sz="1600" dirty="0">
                <a:latin typeface="Calibri" panose="020F0502020204030204" pitchFamily="34" charset="0"/>
              </a:rPr>
              <a:t>Depending on your program and program's workflow you may want to:</a:t>
            </a:r>
            <a:br>
              <a:rPr lang="en-US" sz="1600" dirty="0">
                <a:latin typeface="Calibri" panose="020F0502020204030204" pitchFamily="34" charset="0"/>
              </a:rPr>
            </a:br>
            <a:endParaRPr lang="en-US" sz="1600" dirty="0">
              <a:latin typeface="Calibri" panose="020F0502020204030204" pitchFamily="34" charset="0"/>
            </a:endParaRPr>
          </a:p>
          <a:p>
            <a:pPr indent="-285750" fontAlgn="ctr">
              <a:spcBef>
                <a:spcPts val="0"/>
              </a:spcBef>
              <a:spcAft>
                <a:spcPts val="0"/>
              </a:spcAft>
              <a:buFont typeface="+mj-lt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Enroll a Client in a Program without adding any Services</a:t>
            </a:r>
          </a:p>
          <a:p>
            <a:pPr indent="-285750" fontAlgn="ctr">
              <a:spcBef>
                <a:spcPts val="0"/>
              </a:spcBef>
              <a:spcAft>
                <a:spcPts val="0"/>
              </a:spcAft>
              <a:buFont typeface="+mj-lt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Enroll a Client in a Program and add multiple services</a:t>
            </a:r>
          </a:p>
          <a:p>
            <a:pPr indent="-285750" fontAlgn="ctr">
              <a:spcBef>
                <a:spcPts val="0"/>
              </a:spcBef>
              <a:spcAft>
                <a:spcPts val="0"/>
              </a:spcAft>
              <a:buFont typeface="+mj-lt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Add a One-Time Service without enrolling the client in a Program</a:t>
            </a:r>
          </a:p>
          <a:p>
            <a:pPr indent="-285750" fontAlgn="ctr">
              <a:spcBef>
                <a:spcPts val="0"/>
              </a:spcBef>
              <a:spcAft>
                <a:spcPts val="0"/>
              </a:spcAft>
              <a:buFont typeface="+mj-lt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Add Regular Service or Services without enrolling the client in a Program </a:t>
            </a:r>
          </a:p>
        </p:txBody>
      </p:sp>
    </p:spTree>
    <p:extLst>
      <p:ext uri="{BB962C8B-B14F-4D97-AF65-F5344CB8AC3E}">
        <p14:creationId xmlns:p14="http://schemas.microsoft.com/office/powerpoint/2010/main" val="4212917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E308-3076-43DB-B834-DA0B0AE19A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7494" y="1122363"/>
            <a:ext cx="6220278" cy="2387600"/>
          </a:xfrm>
        </p:spPr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926184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798" y="1930668"/>
            <a:ext cx="6518643" cy="2387600"/>
          </a:xfrm>
        </p:spPr>
        <p:txBody>
          <a:bodyPr/>
          <a:lstStyle/>
          <a:p>
            <a:r>
              <a:rPr lang="en-US" dirty="0"/>
              <a:t>Action Plan Screen</a:t>
            </a:r>
          </a:p>
        </p:txBody>
      </p:sp>
    </p:spTree>
    <p:extLst>
      <p:ext uri="{BB962C8B-B14F-4D97-AF65-F5344CB8AC3E}">
        <p14:creationId xmlns:p14="http://schemas.microsoft.com/office/powerpoint/2010/main" val="344679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Screen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</a:rPr>
              <a:t>The Action Plan contains information relating to a client’s services and outcomes. The purpose of an Action Plan is to help efficiently track services and their progress for each service. The table displays the following information about each service:</a:t>
            </a:r>
            <a:br>
              <a:rPr lang="en-US" sz="1400" dirty="0">
                <a:effectLst/>
                <a:latin typeface="Calibri" panose="020F0502020204030204" pitchFamily="34" charset="0"/>
              </a:rPr>
            </a:br>
            <a:endParaRPr lang="en-US" sz="1400" dirty="0">
              <a:effectLst/>
              <a:latin typeface="Calibri" panose="020F0502020204030204" pitchFamily="34" charset="0"/>
            </a:endParaRP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Service- Name of service and service variant (if applicable) 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Program- Name of program for which service was completed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All services are required to have a program 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Service Owner- The case manager who is currently working on the service 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Service Status - The current status of the Service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Service Start Date- The service start date is the date the service has “started”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Service Completion Date 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If service is still progressing, the target service completion date will show. If showing a target service completion date, the field will be bold and italicized. 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Service Outcome Status 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Progressing: Selected/target outcomes are still progressing 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Completed: All selected/target outcomes have been completed 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None: No outcomes have been selected 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Action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View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Edit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Delete</a:t>
            </a:r>
          </a:p>
        </p:txBody>
      </p:sp>
    </p:spTree>
    <p:extLst>
      <p:ext uri="{BB962C8B-B14F-4D97-AF65-F5344CB8AC3E}">
        <p14:creationId xmlns:p14="http://schemas.microsoft.com/office/powerpoint/2010/main" val="2500938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2D5E6E-4B63-1222-88EC-8B4D51E45A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530" y="732647"/>
            <a:ext cx="9616972" cy="4717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386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Plan Screen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ctr">
              <a:spcBef>
                <a:spcPts val="0"/>
              </a:spcBef>
              <a:spcAft>
                <a:spcPts val="0"/>
              </a:spcAft>
            </a:pPr>
            <a:r>
              <a:rPr lang="en-US" sz="1400" dirty="0">
                <a:effectLst/>
                <a:latin typeface="Calibri" panose="020F0502020204030204" pitchFamily="34" charset="0"/>
              </a:rPr>
              <a:t>From the main Action Plan Screen you can:</a:t>
            </a:r>
            <a:br>
              <a:rPr lang="en-US" sz="1400" dirty="0">
                <a:effectLst/>
                <a:latin typeface="Calibri" panose="020F0502020204030204" pitchFamily="34" charset="0"/>
              </a:rPr>
            </a:br>
            <a:endParaRPr lang="en-US" sz="1400" dirty="0">
              <a:effectLst/>
              <a:latin typeface="Calibri" panose="020F0502020204030204" pitchFamily="34" charset="0"/>
            </a:endParaRP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Print the Action Plan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Filter the Action Plan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Timeframe</a:t>
            </a:r>
          </a:p>
          <a:p>
            <a:pPr marL="1600200" lvl="3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The default timeframe filter is "Current" which shows the client's currently progressing services.  To show all services change the timeframe filter to "Historical"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Program</a:t>
            </a:r>
          </a:p>
          <a:p>
            <a:pPr marL="1143000" lvl="2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Focus Area</a:t>
            </a:r>
          </a:p>
          <a:p>
            <a:pPr marL="1600200" lvl="3" indent="-228600" rtl="0" fontAlgn="ctr"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Can link a service to a focus area when adding a service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Add a Service</a:t>
            </a:r>
          </a:p>
          <a:p>
            <a:pPr marL="742950" lvl="1" indent="-285750" rtl="0" fontAlgn="ctr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b="0" i="0" dirty="0">
                <a:effectLst/>
                <a:latin typeface="Calibri" panose="020F0502020204030204" pitchFamily="34" charset="0"/>
              </a:rPr>
              <a:t>Edit/View a Service </a:t>
            </a:r>
          </a:p>
        </p:txBody>
      </p:sp>
    </p:spTree>
    <p:extLst>
      <p:ext uri="{BB962C8B-B14F-4D97-AF65-F5344CB8AC3E}">
        <p14:creationId xmlns:p14="http://schemas.microsoft.com/office/powerpoint/2010/main" val="1458681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5D6E33-7ADD-5710-1E84-C43E78F730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93" y="529127"/>
            <a:ext cx="9425796" cy="5213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5571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295B-54B9-4937-90E3-BAB9CE69E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4798" y="1930668"/>
            <a:ext cx="6518643" cy="2387600"/>
          </a:xfrm>
        </p:spPr>
        <p:txBody>
          <a:bodyPr/>
          <a:lstStyle/>
          <a:p>
            <a:r>
              <a:rPr lang="en-US" dirty="0"/>
              <a:t>Adding a Service</a:t>
            </a:r>
          </a:p>
        </p:txBody>
      </p:sp>
    </p:spTree>
    <p:extLst>
      <p:ext uri="{BB962C8B-B14F-4D97-AF65-F5344CB8AC3E}">
        <p14:creationId xmlns:p14="http://schemas.microsoft.com/office/powerpoint/2010/main" val="897558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3047E-FBFD-4F79-BCA5-10E69740F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Service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B30D50-1377-244D-A1A4-32FB836C1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C098A06B-52D8-C143-AE54-C8C950480C5A}" type="datetime1">
              <a:rPr lang="en-US" smtClean="0"/>
              <a:t>10/4/2024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26C73-F226-914E-AC56-BF3172765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Services &amp; Outcomes (Action Plan) in CMS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86E01-62BB-5145-A6C3-515717DD32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2EC6D62-2C36-1671-38E7-E74D0298A21B}"/>
              </a:ext>
            </a:extLst>
          </p:cNvPr>
          <p:cNvSpPr txBox="1"/>
          <p:nvPr/>
        </p:nvSpPr>
        <p:spPr>
          <a:xfrm>
            <a:off x="1167492" y="1832035"/>
            <a:ext cx="10038221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US" sz="1400" dirty="0">
                <a:latin typeface="Calibri" panose="020F0502020204030204" pitchFamily="34" charset="0"/>
              </a:rPr>
              <a:t>When you click to add a new service, the service selection screen will appear with the following fields: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marL="742950" lvl="1" indent="-28575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 Owner </a:t>
            </a:r>
          </a:p>
          <a:p>
            <a:pPr marL="1143000" lvl="2" indent="-228600" fontAlgn="ctr">
              <a:buFont typeface="+mj-lt"/>
              <a:buAutoNum type="romanLcPeriod"/>
            </a:pPr>
            <a:r>
              <a:rPr lang="en-US" sz="1400" dirty="0">
                <a:latin typeface="Calibri" panose="020F0502020204030204" pitchFamily="34" charset="0"/>
              </a:rPr>
              <a:t>Will default to the user adding the service </a:t>
            </a:r>
          </a:p>
          <a:p>
            <a:pPr marL="742950" lvl="1" indent="-28575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</a:t>
            </a:r>
          </a:p>
          <a:p>
            <a:pPr marL="742950" lvl="1" indent="-28575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Service Variant (when applicable) </a:t>
            </a:r>
          </a:p>
          <a:p>
            <a:pPr marL="742950" lvl="1" indent="-28575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Program</a:t>
            </a:r>
          </a:p>
          <a:p>
            <a:pPr marL="742950" lvl="1" indent="-285750" fontAlgn="ctr">
              <a:buFont typeface="+mj-lt"/>
              <a:buAutoNum type="arabicPeriod"/>
            </a:pPr>
            <a:r>
              <a:rPr lang="en-US" sz="1400" dirty="0">
                <a:latin typeface="Calibri" panose="020F0502020204030204" pitchFamily="34" charset="0"/>
              </a:rPr>
              <a:t>Program Variant (when applicable) </a:t>
            </a:r>
            <a:br>
              <a:rPr lang="en-US" sz="1400" dirty="0">
                <a:latin typeface="Calibri" panose="020F0502020204030204" pitchFamily="34" charset="0"/>
              </a:rPr>
            </a:br>
            <a:endParaRPr lang="en-US" sz="1400" dirty="0">
              <a:latin typeface="Calibri" panose="020F0502020204030204" pitchFamily="34" charset="0"/>
            </a:endParaRP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Note: Once these fields have been selected, you will need to press “Restart” in order to change the service that you have selected 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The required Service Details depends on if the service is a One-Time Service or Regular Service</a:t>
            </a:r>
          </a:p>
          <a:p>
            <a:pPr fontAlgn="ctr">
              <a:buFont typeface="Arial" panose="020B0604020202020204" pitchFamily="34" charset="0"/>
              <a:buChar char="•"/>
            </a:pPr>
            <a:r>
              <a:rPr lang="en-US" sz="1400" dirty="0">
                <a:latin typeface="Calibri" panose="020F0502020204030204" pitchFamily="34" charset="0"/>
              </a:rPr>
              <a:t>It is recommended to always select “Program” prior to selecting “Service” so you only see the correct services available for the Program you are adding the Service for.</a:t>
            </a:r>
          </a:p>
        </p:txBody>
      </p:sp>
    </p:spTree>
    <p:extLst>
      <p:ext uri="{BB962C8B-B14F-4D97-AF65-F5344CB8AC3E}">
        <p14:creationId xmlns:p14="http://schemas.microsoft.com/office/powerpoint/2010/main" val="19721159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iversal Color Block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8FF"/>
      </a:accent1>
      <a:accent2>
        <a:srgbClr val="DAE5EF"/>
      </a:accent2>
      <a:accent3>
        <a:srgbClr val="637183"/>
      </a:accent3>
      <a:accent4>
        <a:srgbClr val="434E5E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75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iversal Color Block_Win32_AP_v2" id="{3EA4D81A-EBDE-431D-8B15-A5A6F500D5A4}" vid="{8EBF5489-0BE1-418D-A69C-2193D304C7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1" ma:contentTypeDescription="Create a new document." ma:contentTypeScope="" ma:versionID="64dfb1555687e0874b4304b796b5b0c7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6e4c555b5e194d05b7203de9c4567b3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5BAB77-79E1-4739-AA51-10C9079186D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4A615295-94F6-4CE2-A1B1-6B7E1DAA5A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5334180-0405-413B-834A-44FA9E05ADB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{2AE44E4A-063F-4264-8198-BB7186E66C97}tf45331398_win32</Template>
  <TotalTime>1526</TotalTime>
  <Words>1638</Words>
  <Application>Microsoft Office PowerPoint</Application>
  <PresentationFormat>Widescreen</PresentationFormat>
  <Paragraphs>180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Tenorite</vt:lpstr>
      <vt:lpstr>Office Theme</vt:lpstr>
      <vt:lpstr>Services &amp; Outcomes (Action Plan) in CMS</vt:lpstr>
      <vt:lpstr>Agenda</vt:lpstr>
      <vt:lpstr>Action Plan Screen</vt:lpstr>
      <vt:lpstr>Action Plan Screen</vt:lpstr>
      <vt:lpstr>PowerPoint Presentation</vt:lpstr>
      <vt:lpstr>Action Plan Screen</vt:lpstr>
      <vt:lpstr>PowerPoint Presentation</vt:lpstr>
      <vt:lpstr>Adding a Service</vt:lpstr>
      <vt:lpstr>Adding a Service</vt:lpstr>
      <vt:lpstr>PowerPoint Presentation</vt:lpstr>
      <vt:lpstr>One-Time Service</vt:lpstr>
      <vt:lpstr>Regular Service</vt:lpstr>
      <vt:lpstr>Adding a Regular Service</vt:lpstr>
      <vt:lpstr>Adding a Regular Service</vt:lpstr>
      <vt:lpstr>PowerPoint Presentation</vt:lpstr>
      <vt:lpstr>Exiting a Regular Service</vt:lpstr>
      <vt:lpstr>Exiting a Regular Service</vt:lpstr>
      <vt:lpstr>PowerPoint Presentation</vt:lpstr>
      <vt:lpstr>Completing a Regular Service</vt:lpstr>
      <vt:lpstr>Completing a Regular Service</vt:lpstr>
      <vt:lpstr>PowerPoint Presentation</vt:lpstr>
      <vt:lpstr>Service Maintenance</vt:lpstr>
      <vt:lpstr>Service Maintenance (Edit/View Services)</vt:lpstr>
      <vt:lpstr>Program Enrollment vs Service Delivery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Referrals in CMS</dc:title>
  <dc:creator>Robert McCarthy</dc:creator>
  <cp:lastModifiedBy>Robert McCarthy</cp:lastModifiedBy>
  <cp:revision>11</cp:revision>
  <dcterms:created xsi:type="dcterms:W3CDTF">2023-07-20T12:07:28Z</dcterms:created>
  <dcterms:modified xsi:type="dcterms:W3CDTF">2024-10-04T15:26:43Z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