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sldIdLst>
    <p:sldId id="256" r:id="rId5"/>
    <p:sldId id="257" r:id="rId6"/>
    <p:sldId id="259" r:id="rId7"/>
    <p:sldId id="261" r:id="rId8"/>
    <p:sldId id="276" r:id="rId9"/>
    <p:sldId id="277" r:id="rId10"/>
    <p:sldId id="278" r:id="rId11"/>
    <p:sldId id="260" r:id="rId12"/>
    <p:sldId id="279" r:id="rId13"/>
    <p:sldId id="280" r:id="rId14"/>
    <p:sldId id="281" r:id="rId15"/>
    <p:sldId id="282" r:id="rId16"/>
    <p:sldId id="283" r:id="rId17"/>
    <p:sldId id="27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93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8FF189-B1A1-4F2F-A815-15E200365919}" v="1" dt="2024-10-04T15:17:26.5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718"/>
  </p:normalViewPr>
  <p:slideViewPr>
    <p:cSldViewPr snapToGrid="0">
      <p:cViewPr varScale="1">
        <p:scale>
          <a:sx n="111" d="100"/>
          <a:sy n="111" d="100"/>
        </p:scale>
        <p:origin x="594" y="96"/>
      </p:cViewPr>
      <p:guideLst/>
    </p:cSldViewPr>
  </p:slideViewPr>
  <p:notesTextViewPr>
    <p:cViewPr>
      <p:scale>
        <a:sx n="1" d="1"/>
        <a:sy n="1" d="1"/>
      </p:scale>
      <p:origin x="0" y="0"/>
    </p:cViewPr>
  </p:notesTextViewPr>
  <p:sorterViewPr>
    <p:cViewPr>
      <p:scale>
        <a:sx n="126" d="100"/>
        <a:sy n="12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87ADD9-2083-264C-A652-8D52D02F7E72}" type="datetimeFigureOut">
              <a:rPr lang="en-US" smtClean="0"/>
              <a:t>10/4/2024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7DC217-DF71-1A49-B3EA-559F1F43B0FF}" type="slidenum">
              <a:rPr lang="en-US" smtClean="0"/>
              <a:t>‹#›</a:t>
            </a:fld>
            <a:endParaRPr lang="en-US" dirty="0"/>
          </a:p>
        </p:txBody>
      </p:sp>
    </p:spTree>
    <p:extLst>
      <p:ext uri="{BB962C8B-B14F-4D97-AF65-F5344CB8AC3E}">
        <p14:creationId xmlns:p14="http://schemas.microsoft.com/office/powerpoint/2010/main" val="2846425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3" y="1122363"/>
            <a:ext cx="7096933" cy="2387600"/>
          </a:xfrm>
        </p:spPr>
        <p:txBody>
          <a:bodyPr anchor="b">
            <a:noAutofit/>
          </a:bodyPr>
          <a:lstStyle>
            <a:lvl1pPr algn="l">
              <a:defRPr sz="6000" b="1">
                <a:latin typeface="+mj-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8"/>
            <a:ext cx="9500507" cy="806675"/>
          </a:xfrm>
        </p:spPr>
        <p:txBody>
          <a:bodyPr>
            <a:noAutofit/>
          </a:bodyPr>
          <a:lstStyle>
            <a:lvl1pPr marL="0" indent="0" algn="l">
              <a:buNone/>
              <a:defRPr sz="32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Rectangle 3">
            <a:extLst>
              <a:ext uri="{FF2B5EF4-FFF2-40B4-BE49-F238E27FC236}">
                <a16:creationId xmlns:a16="http://schemas.microsoft.com/office/drawing/2014/main" id="{9AC79249-FDC0-364D-A734-AE1DE1605D28}"/>
              </a:ext>
            </a:extLst>
          </p:cNvPr>
          <p:cNvSpPr/>
          <p:nvPr userDrawn="1"/>
        </p:nvSpPr>
        <p:spPr>
          <a:xfrm>
            <a:off x="0" y="457200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902465C8-266D-104C-9C49-323DF4A8277E}"/>
              </a:ext>
            </a:extLst>
          </p:cNvPr>
          <p:cNvSpPr/>
          <p:nvPr userDrawn="1"/>
        </p:nvSpPr>
        <p:spPr>
          <a:xfrm>
            <a:off x="583746" y="4960030"/>
            <a:ext cx="1551214"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a:extLst>
              <a:ext uri="{FF2B5EF4-FFF2-40B4-BE49-F238E27FC236}">
                <a16:creationId xmlns:a16="http://schemas.microsoft.com/office/drawing/2014/main" id="{37979A1C-BF60-B345-A664-2E4F7A3461EB}"/>
              </a:ext>
            </a:extLst>
          </p:cNvPr>
          <p:cNvSpPr/>
          <p:nvPr userDrawn="1"/>
        </p:nvSpPr>
        <p:spPr>
          <a:xfrm>
            <a:off x="1" y="4571999"/>
            <a:ext cx="1118508"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8">
            <a:extLst>
              <a:ext uri="{FF2B5EF4-FFF2-40B4-BE49-F238E27FC236}">
                <a16:creationId xmlns:a16="http://schemas.microsoft.com/office/drawing/2014/main" id="{58080B3E-915C-2D4C-8608-596E1BFD6387}"/>
              </a:ext>
            </a:extLst>
          </p:cNvPr>
          <p:cNvSpPr/>
          <p:nvPr userDrawn="1"/>
        </p:nvSpPr>
        <p:spPr>
          <a:xfrm>
            <a:off x="1" y="5739492"/>
            <a:ext cx="1118508"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419"/>
            <a:ext cx="3927573" cy="3165022"/>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9E240E8A-950E-7946-826C-415CB5DACA43}"/>
              </a:ext>
            </a:extLst>
          </p:cNvPr>
          <p:cNvSpPr/>
          <p:nvPr userDrawn="1"/>
        </p:nvSpPr>
        <p:spPr>
          <a:xfrm>
            <a:off x="11024507" y="4580708"/>
            <a:ext cx="1167493"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meline">
    <p:bg>
      <p:bgPr>
        <a:solidFill>
          <a:schemeClr val="accent1"/>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solidFill>
                  <a:schemeClr val="bg1"/>
                </a:solidFill>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1"/>
            <a:ext cx="9779182" cy="3366815"/>
          </a:xfrm>
        </p:spPr>
        <p:txBody>
          <a:bodyPr>
            <a:noAutofit/>
          </a:bodyPr>
          <a:lstStyle>
            <a:lvl1pPr marL="0" indent="0">
              <a:buNone/>
              <a:defRPr>
                <a:solidFill>
                  <a:schemeClr val="bg1"/>
                </a:solidFill>
                <a:latin typeface="+mn-lt"/>
              </a:defRPr>
            </a:lvl1pPr>
            <a:lvl2pPr marL="457200" indent="0">
              <a:buNone/>
              <a:defRPr>
                <a:solidFill>
                  <a:schemeClr val="bg1"/>
                </a:solidFill>
                <a:latin typeface="+mn-lt"/>
              </a:defRPr>
            </a:lvl2pPr>
            <a:lvl3pPr marL="914400" indent="0">
              <a:buNone/>
              <a:defRPr>
                <a:solidFill>
                  <a:schemeClr val="bg1"/>
                </a:solidFill>
                <a:latin typeface="+mn-lt"/>
              </a:defRPr>
            </a:lvl3pPr>
            <a:lvl4pPr marL="1371600" indent="0">
              <a:buNone/>
              <a:defRPr>
                <a:solidFill>
                  <a:schemeClr val="bg1"/>
                </a:solidFill>
                <a:latin typeface="+mn-lt"/>
              </a:defRPr>
            </a:lvl4pPr>
            <a:lvl5pPr marL="1828800" indent="0">
              <a:buNone/>
              <a:defRPr>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5F02DCD1-2C6B-F948-9F72-3BB0CF3D512E}" type="datetime1">
              <a:rPr lang="en-US" smtClean="0"/>
              <a:pPr/>
              <a:t>10/4/2024</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2"/>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569275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528203"/>
            <a:ext cx="4663440"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C1583C39-01BF-7F43-854C-FBB4E9AB6B0C}" type="datetime1">
              <a:rPr lang="en-US" smtClean="0"/>
              <a:pPr/>
              <a:t>10/4/2024</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6283235" y="2528203"/>
            <a:ext cx="4663440"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5689"/>
            <a:ext cx="4663440"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6283235" y="2005689"/>
            <a:ext cx="4663440"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31912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3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1" y="2526318"/>
            <a:ext cx="3218688"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3">
            <a:extLst>
              <a:ext uri="{FF2B5EF4-FFF2-40B4-BE49-F238E27FC236}">
                <a16:creationId xmlns:a16="http://schemas.microsoft.com/office/drawing/2014/main"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rot="5400000" flipH="1">
            <a:off x="11258144" y="5924144"/>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2587417"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67114" cy="365125"/>
          </a:xfrm>
          <a:prstGeom prst="rect">
            <a:avLst/>
          </a:prstGeom>
        </p:spPr>
        <p:txBody>
          <a:bodyPr vert="horz" lIns="91440" tIns="45720" rIns="91440" bIns="45720" rtlCol="0" anchor="ctr">
            <a:noAutofit/>
          </a:bodyPr>
          <a:lstStyle>
            <a:lvl1pPr algn="l">
              <a:defRPr sz="1200">
                <a:solidFill>
                  <a:schemeClr val="accent2"/>
                </a:solidFill>
                <a:latin typeface="+mn-lt"/>
              </a:defRPr>
            </a:lvl1pPr>
          </a:lstStyle>
          <a:p>
            <a:fld id="{4B103E64-1627-9140-8127-1849FED275E1}" type="datetime1">
              <a:rPr lang="en-US" smtClean="0"/>
              <a:pPr/>
              <a:t>10/4/2024</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4683787" y="2526318"/>
            <a:ext cx="3173279"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4683788"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a:extLst>
              <a:ext uri="{FF2B5EF4-FFF2-40B4-BE49-F238E27FC236}">
                <a16:creationId xmlns:a16="http://schemas.microsoft.com/office/drawing/2014/main" id="{43D62993-A055-DF4F-9286-4FFE3A5C7FD7}"/>
              </a:ext>
            </a:extLst>
          </p:cNvPr>
          <p:cNvSpPr>
            <a:spLocks noGrp="1"/>
          </p:cNvSpPr>
          <p:nvPr>
            <p:ph idx="13"/>
          </p:nvPr>
        </p:nvSpPr>
        <p:spPr>
          <a:xfrm>
            <a:off x="8200082" y="2526318"/>
            <a:ext cx="3173279"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2">
            <a:extLst>
              <a:ext uri="{FF2B5EF4-FFF2-40B4-BE49-F238E27FC236}">
                <a16:creationId xmlns:a16="http://schemas.microsoft.com/office/drawing/2014/main" id="{A896DA2E-4448-254C-86D1-9E16E63CC6A0}"/>
              </a:ext>
            </a:extLst>
          </p:cNvPr>
          <p:cNvSpPr>
            <a:spLocks noGrp="1"/>
          </p:cNvSpPr>
          <p:nvPr>
            <p:ph idx="14"/>
          </p:nvPr>
        </p:nvSpPr>
        <p:spPr>
          <a:xfrm>
            <a:off x="8200083"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56976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6220278" cy="2387600"/>
          </a:xfrm>
        </p:spPr>
        <p:txBody>
          <a:bodyPr anchor="b">
            <a:noAutofit/>
          </a:bodyPr>
          <a:lstStyle>
            <a:lvl1pPr algn="l">
              <a:defRPr sz="6000" b="1">
                <a:latin typeface="+mj-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8"/>
            <a:ext cx="6220277" cy="2247219"/>
          </a:xfrm>
        </p:spPr>
        <p:txBody>
          <a:bodyPr>
            <a:noAutofit/>
          </a:bodyPr>
          <a:lstStyle>
            <a:lvl1pPr marL="0" indent="0" algn="l">
              <a:buNone/>
              <a:defRPr sz="2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Rectangle 3">
            <a:extLst>
              <a:ext uri="{FF2B5EF4-FFF2-40B4-BE49-F238E27FC236}">
                <a16:creationId xmlns:a16="http://schemas.microsoft.com/office/drawing/2014/main" id="{9AC79249-FDC0-364D-A734-AE1DE1605D28}"/>
              </a:ext>
            </a:extLst>
          </p:cNvPr>
          <p:cNvSpPr/>
          <p:nvPr userDrawn="1"/>
        </p:nvSpPr>
        <p:spPr>
          <a:xfrm>
            <a:off x="8264426" y="0"/>
            <a:ext cx="39275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685939"/>
            <a:ext cx="3927573" cy="3178856"/>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16">
            <a:extLst>
              <a:ext uri="{FF2B5EF4-FFF2-40B4-BE49-F238E27FC236}">
                <a16:creationId xmlns:a16="http://schemas.microsoft.com/office/drawing/2014/main" id="{39563C76-BC00-DE47-88F5-C24D3CE3325A}"/>
              </a:ext>
            </a:extLst>
          </p:cNvPr>
          <p:cNvSpPr/>
          <p:nvPr userDrawn="1"/>
        </p:nvSpPr>
        <p:spPr>
          <a:xfrm>
            <a:off x="10228214" y="-1"/>
            <a:ext cx="1963787" cy="3178856"/>
          </a:xfrm>
          <a:custGeom>
            <a:avLst/>
            <a:gdLst>
              <a:gd name="connsiteX0" fmla="*/ 0 w 1963787"/>
              <a:gd name="connsiteY0" fmla="*/ 0 h 3178856"/>
              <a:gd name="connsiteX1" fmla="*/ 1963787 w 1963787"/>
              <a:gd name="connsiteY1" fmla="*/ 0 h 3178856"/>
              <a:gd name="connsiteX2" fmla="*/ 1963787 w 1963787"/>
              <a:gd name="connsiteY2" fmla="*/ 1967129 h 3178856"/>
              <a:gd name="connsiteX3" fmla="*/ 1963787 w 1963787"/>
              <a:gd name="connsiteY3" fmla="*/ 2349671 h 3178856"/>
              <a:gd name="connsiteX4" fmla="*/ 1963787 w 1963787"/>
              <a:gd name="connsiteY4" fmla="*/ 3178856 h 3178856"/>
              <a:gd name="connsiteX5" fmla="*/ 1963753 w 1963787"/>
              <a:gd name="connsiteY5" fmla="*/ 3178856 h 3178856"/>
              <a:gd name="connsiteX6" fmla="*/ 1763002 w 1963787"/>
              <a:gd name="connsiteY6" fmla="*/ 3168629 h 3178856"/>
              <a:gd name="connsiteX7" fmla="*/ 0 w 1963787"/>
              <a:gd name="connsiteY7" fmla="*/ 1197921 h 3178856"/>
              <a:gd name="connsiteX8" fmla="*/ 0 w 1963787"/>
              <a:gd name="connsiteY8" fmla="*/ 1039961 h 3178856"/>
              <a:gd name="connsiteX9" fmla="*/ 0 w 1963787"/>
              <a:gd name="connsiteY9" fmla="*/ 0 h 3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3787" h="3178856">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544706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17467"/>
            <a:ext cx="9779182" cy="3366815"/>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DD9C8446-696E-6942-B6C8-CC9CAD0B34E0}" type="datetime1">
              <a:rPr lang="en-US" smtClean="0"/>
              <a:pPr/>
              <a:t>10/4/2024</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82271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6002"/>
            <a:ext cx="1220882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8597718"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14">
            <a:extLst>
              <a:ext uri="{FF2B5EF4-FFF2-40B4-BE49-F238E27FC236}">
                <a16:creationId xmlns:a16="http://schemas.microsoft.com/office/drawing/2014/main" id="{2734DEB1-EC02-2E42-9292-4ADD115060A5}"/>
              </a:ext>
            </a:extLst>
          </p:cNvPr>
          <p:cNvSpPr/>
          <p:nvPr userDrawn="1"/>
        </p:nvSpPr>
        <p:spPr>
          <a:xfrm rot="5400000" flipH="1" flipV="1">
            <a:off x="10344100" y="438098"/>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Title 1">
            <a:extLst>
              <a:ext uri="{FF2B5EF4-FFF2-40B4-BE49-F238E27FC236}">
                <a16:creationId xmlns:a16="http://schemas.microsoft.com/office/drawing/2014/main" id="{5E932F0D-7FC3-634B-932C-3625C16C8DE2}"/>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167492" y="2653167"/>
            <a:ext cx="9779183" cy="3436483"/>
          </a:xfrm>
        </p:spPr>
        <p:txBody>
          <a:bodyPr>
            <a:noAutofit/>
          </a:bodyPr>
          <a:lstStyle>
            <a:lvl1pPr marL="0" indent="0">
              <a:lnSpc>
                <a:spcPct val="150000"/>
              </a:lnSpc>
              <a:buNone/>
              <a:defRPr sz="24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95D4F5-F69B-42F6-8A9D-330F696E144B}"/>
              </a:ext>
            </a:extLst>
          </p:cNvPr>
          <p:cNvSpPr>
            <a:spLocks noGrp="1"/>
          </p:cNvSpPr>
          <p:nvPr>
            <p:ph type="dt" sz="half" idx="10"/>
          </p:nvPr>
        </p:nvSpPr>
        <p:spPr/>
        <p:txBody>
          <a:bodyPr>
            <a:noAutofit/>
          </a:bodyPr>
          <a:lstStyle>
            <a:lvl1pPr>
              <a:defRPr>
                <a:solidFill>
                  <a:schemeClr val="accent2"/>
                </a:solidFill>
                <a:latin typeface="+mn-lt"/>
              </a:defRPr>
            </a:lvl1pPr>
          </a:lstStyle>
          <a:p>
            <a:fld id="{F5592931-05C6-8543-8B6E-A8BD29BD5C2B}" type="datetime1">
              <a:rPr lang="en-US" smtClean="0"/>
              <a:pPr/>
              <a:t>10/4/2024</a:t>
            </a:fld>
            <a:endParaRPr lang="en-US" dirty="0"/>
          </a:p>
        </p:txBody>
      </p:sp>
      <p:sp>
        <p:nvSpPr>
          <p:cNvPr id="5" name="Footer Placeholder 4">
            <a:extLst>
              <a:ext uri="{FF2B5EF4-FFF2-40B4-BE49-F238E27FC236}">
                <a16:creationId xmlns:a16="http://schemas.microsoft.com/office/drawing/2014/main" id="{FA79A23A-2238-4904-8692-9F2DAE8B8FC9}"/>
              </a:ext>
            </a:extLst>
          </p:cNvPr>
          <p:cNvSpPr>
            <a:spLocks noGrp="1"/>
          </p:cNvSpPr>
          <p:nvPr>
            <p:ph type="ftr" sz="quarter" idx="11"/>
          </p:nvPr>
        </p:nvSpPr>
        <p:spPr/>
        <p:txBody>
          <a:bodyPr>
            <a:noAutofit/>
          </a:bodyPr>
          <a:lstStyle>
            <a:lvl1pPr>
              <a:defRPr>
                <a:solidFill>
                  <a:schemeClr val="accent2"/>
                </a:solidFill>
                <a:latin typeface="+mn-lt"/>
              </a:defRPr>
            </a:lvl1pPr>
          </a:lstStyle>
          <a:p>
            <a:r>
              <a:rPr lang="en-US" dirty="0"/>
              <a:t>PRESENTATION TITLE</a:t>
            </a:r>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8" y="6356350"/>
            <a:ext cx="1604682"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802635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sp>
        <p:nvSpPr>
          <p:cNvPr id="23" name="Freeform 22">
            <a:extLst>
              <a:ext uri="{FF2B5EF4-FFF2-40B4-BE49-F238E27FC236}">
                <a16:creationId xmlns:a16="http://schemas.microsoft.com/office/drawing/2014/main" id="{067EACEC-C2DD-EA42-8504-176673AD1F20}"/>
              </a:ext>
            </a:extLst>
          </p:cNvPr>
          <p:cNvSpPr/>
          <p:nvPr userDrawn="1"/>
        </p:nvSpPr>
        <p:spPr>
          <a:xfrm>
            <a:off x="0" y="0"/>
            <a:ext cx="8025490" cy="6858000"/>
          </a:xfrm>
          <a:custGeom>
            <a:avLst/>
            <a:gdLst>
              <a:gd name="connsiteX0" fmla="*/ 0 w 8025490"/>
              <a:gd name="connsiteY0" fmla="*/ 0 h 6858000"/>
              <a:gd name="connsiteX1" fmla="*/ 4596490 w 8025490"/>
              <a:gd name="connsiteY1" fmla="*/ 0 h 6858000"/>
              <a:gd name="connsiteX2" fmla="*/ 8025490 w 8025490"/>
              <a:gd name="connsiteY2" fmla="*/ 3429000 h 6858000"/>
              <a:gd name="connsiteX3" fmla="*/ 4596490 w 8025490"/>
              <a:gd name="connsiteY3" fmla="*/ 6858000 h 6858000"/>
              <a:gd name="connsiteX4" fmla="*/ 0 w 80254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5490" h="685800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059400"/>
            <a:ext cx="6245912" cy="2387600"/>
          </a:xfrm>
        </p:spPr>
        <p:txBody>
          <a:bodyPr anchor="b">
            <a:noAutofit/>
          </a:bodyPr>
          <a:lstStyle>
            <a:lvl1pPr algn="l">
              <a:defRPr sz="6000" b="1">
                <a:solidFill>
                  <a:schemeClr val="bg1"/>
                </a:solidFill>
                <a:latin typeface="+mj-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4" y="3539075"/>
            <a:ext cx="6245912" cy="1406101"/>
          </a:xfrm>
        </p:spPr>
        <p:txBody>
          <a:bodyPr>
            <a:noAutofit/>
          </a:bodyPr>
          <a:lstStyle>
            <a:lvl1pPr marL="0" indent="0" algn="l">
              <a:buNone/>
              <a:defRPr sz="32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grpSp>
        <p:nvGrpSpPr>
          <p:cNvPr id="6" name="Group 5">
            <a:extLst>
              <a:ext uri="{FF2B5EF4-FFF2-40B4-BE49-F238E27FC236}">
                <a16:creationId xmlns:a16="http://schemas.microsoft.com/office/drawing/2014/main" id="{89843C7E-5704-7A46-8974-F3BFA42E7310}"/>
              </a:ext>
            </a:extLst>
          </p:cNvPr>
          <p:cNvGrpSpPr/>
          <p:nvPr userDrawn="1"/>
        </p:nvGrpSpPr>
        <p:grpSpPr>
          <a:xfrm rot="16200000">
            <a:off x="8286528" y="2207195"/>
            <a:ext cx="3032351" cy="2443610"/>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7" name="Freeform 16">
            <a:extLst>
              <a:ext uri="{FF2B5EF4-FFF2-40B4-BE49-F238E27FC236}">
                <a16:creationId xmlns:a16="http://schemas.microsoft.com/office/drawing/2014/main" id="{0B179973-08D2-EF40-B516-35E75E906394}"/>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6C811FF3-E48A-194D-8022-65F8C3A17449}"/>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986529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1"/>
            <a:ext cx="9779182" cy="3366815"/>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2"/>
                </a:solidFill>
                <a:latin typeface="+mn-lt"/>
              </a:defRPr>
            </a:lvl1pPr>
          </a:lstStyle>
          <a:p>
            <a:fld id="{7E7AB22C-8B7E-9B4A-8C65-396C3C874D86}" type="datetime1">
              <a:rPr lang="en-US" smtClean="0"/>
              <a:pPr/>
              <a:t>10/4/2024</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69781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Chart 2">
    <p:bg>
      <p:bgPr>
        <a:solidFill>
          <a:schemeClr val="accent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A2A58C-57B7-834C-8F5C-3299322411B1}"/>
              </a:ext>
            </a:extLst>
          </p:cNvPr>
          <p:cNvGrpSpPr/>
          <p:nvPr userDrawn="1"/>
        </p:nvGrpSpPr>
        <p:grpSpPr>
          <a:xfrm rot="16200000">
            <a:off x="10772262" y="152641"/>
            <a:ext cx="1572380" cy="1267097"/>
            <a:chOff x="7413403" y="4976359"/>
            <a:chExt cx="2334986" cy="1881641"/>
          </a:xfrm>
        </p:grpSpPr>
        <p:sp>
          <p:nvSpPr>
            <p:cNvPr id="13" name="Freeform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3"/>
            <a:ext cx="9779182" cy="3366813"/>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8CE9AC2A-20AD-8C48-B5EB-B5322BDBCDEE}" type="datetime1">
              <a:rPr lang="en-US" smtClean="0"/>
              <a:pPr/>
              <a:t>10/4/2024</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190945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1798721" y="1684338"/>
            <a:ext cx="8594558" cy="2810460"/>
          </a:xfrm>
        </p:spPr>
        <p:txBody>
          <a:bodyPr>
            <a:noAutofit/>
          </a:bodyPr>
          <a:lstStyle>
            <a:lvl1pPr algn="ctr">
              <a:lnSpc>
                <a:spcPct val="100000"/>
              </a:lnSpc>
              <a:defRPr sz="4600">
                <a:solidFill>
                  <a:schemeClr val="bg1"/>
                </a:solidFill>
                <a:latin typeface="+mj-lt"/>
              </a:defRPr>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4C91C146-F9A8-9A4C-9508-8590923B8D9A}"/>
              </a:ext>
            </a:extLst>
          </p:cNvPr>
          <p:cNvSpPr>
            <a:spLocks noGrp="1"/>
          </p:cNvSpPr>
          <p:nvPr>
            <p:ph type="body" sz="quarter" idx="13" hasCustomPrompt="1"/>
          </p:nvPr>
        </p:nvSpPr>
        <p:spPr>
          <a:xfrm>
            <a:off x="381000" y="519405"/>
            <a:ext cx="1364297" cy="1094521"/>
          </a:xfrm>
        </p:spPr>
        <p:txBody>
          <a:bodyPr>
            <a:noAutofit/>
          </a:bodyPr>
          <a:lstStyle>
            <a:lvl1pPr marL="0" indent="0" algn="ctr">
              <a:buNone/>
              <a:defRPr sz="23900" b="1">
                <a:solidFill>
                  <a:schemeClr val="accent1">
                    <a:lumMod val="75000"/>
                  </a:schemeClr>
                </a:solidFill>
                <a:latin typeface="Tenorite" pitchFamily="2" charset="0"/>
              </a:defRPr>
            </a:lvl1pPr>
            <a:lvl2pPr marL="457200" indent="0">
              <a:buNone/>
              <a:defRPr b="1">
                <a:solidFill>
                  <a:schemeClr val="bg1"/>
                </a:solidFill>
                <a:latin typeface="Tenorite" pitchFamily="2" charset="0"/>
              </a:defRPr>
            </a:lvl2pPr>
            <a:lvl3pPr marL="914400" indent="0">
              <a:buNone/>
              <a:defRPr b="1">
                <a:solidFill>
                  <a:schemeClr val="bg1"/>
                </a:solidFill>
                <a:latin typeface="Tenorite" pitchFamily="2" charset="0"/>
              </a:defRPr>
            </a:lvl3pPr>
            <a:lvl4pPr marL="1371600" indent="0">
              <a:buNone/>
              <a:defRPr b="1">
                <a:solidFill>
                  <a:schemeClr val="bg1"/>
                </a:solidFill>
                <a:latin typeface="Tenorite" pitchFamily="2" charset="0"/>
              </a:defRPr>
            </a:lvl4pPr>
            <a:lvl5pPr marL="1828800" indent="0">
              <a:buNone/>
              <a:defRPr b="1">
                <a:solidFill>
                  <a:schemeClr val="bg1"/>
                </a:solidFill>
                <a:latin typeface="Tenorite" pitchFamily="2" charset="0"/>
              </a:defRPr>
            </a:lvl5pPr>
          </a:lstStyle>
          <a:p>
            <a:pPr lvl="0"/>
            <a:r>
              <a:rPr lang="en-US" dirty="0"/>
              <a:t>“</a:t>
            </a:r>
          </a:p>
        </p:txBody>
      </p:sp>
      <p:sp>
        <p:nvSpPr>
          <p:cNvPr id="10" name="Text Placeholder 9">
            <a:extLst>
              <a:ext uri="{FF2B5EF4-FFF2-40B4-BE49-F238E27FC236}">
                <a16:creationId xmlns:a16="http://schemas.microsoft.com/office/drawing/2014/main" id="{322D6C2B-78AC-DD47-9289-067C968B06C1}"/>
              </a:ext>
            </a:extLst>
          </p:cNvPr>
          <p:cNvSpPr>
            <a:spLocks noGrp="1"/>
          </p:cNvSpPr>
          <p:nvPr>
            <p:ph type="body" sz="quarter" idx="14"/>
          </p:nvPr>
        </p:nvSpPr>
        <p:spPr>
          <a:xfrm>
            <a:off x="6881813" y="4494213"/>
            <a:ext cx="3511550" cy="679450"/>
          </a:xfrm>
        </p:spPr>
        <p:txBody>
          <a:bodyPr>
            <a:noAutofit/>
          </a:bodyPr>
          <a:lstStyle>
            <a:lvl1pPr marL="0" indent="0" algn="r">
              <a:buNone/>
              <a:defRPr sz="2000">
                <a:solidFill>
                  <a:schemeClr val="bg1"/>
                </a:solidFill>
                <a:latin typeface="+mn-lt"/>
              </a:defRPr>
            </a:lvl1pPr>
            <a:lvl2pPr marL="457200" indent="0" algn="r">
              <a:buNone/>
              <a:defRPr sz="1800">
                <a:solidFill>
                  <a:schemeClr val="bg1"/>
                </a:solidFill>
                <a:latin typeface="Tenorite" pitchFamily="2" charset="0"/>
              </a:defRPr>
            </a:lvl2pPr>
            <a:lvl3pPr marL="914400" indent="0" algn="r">
              <a:buNone/>
              <a:defRPr sz="1600">
                <a:solidFill>
                  <a:schemeClr val="bg1"/>
                </a:solidFill>
                <a:latin typeface="Tenorite" pitchFamily="2" charset="0"/>
              </a:defRPr>
            </a:lvl3pPr>
            <a:lvl4pPr marL="1371600" indent="0" algn="r">
              <a:buNone/>
              <a:defRPr sz="1400">
                <a:solidFill>
                  <a:schemeClr val="bg1"/>
                </a:solidFill>
                <a:latin typeface="Tenorite" pitchFamily="2" charset="0"/>
              </a:defRPr>
            </a:lvl4pPr>
            <a:lvl5pPr marL="1828800" indent="0" algn="r">
              <a:buNone/>
              <a:defRPr sz="1400">
                <a:solidFill>
                  <a:schemeClr val="bg1"/>
                </a:solidFill>
                <a:latin typeface="Tenorite" pitchFamily="2" charset="0"/>
              </a:defRPr>
            </a:lvl5pPr>
          </a:lstStyle>
          <a:p>
            <a:pPr lvl="0"/>
            <a:r>
              <a:rPr lang="en-US"/>
              <a:t>Click to edit Master text styles</a:t>
            </a:r>
          </a:p>
        </p:txBody>
      </p:sp>
      <p:sp>
        <p:nvSpPr>
          <p:cNvPr id="9" name="Text Placeholder 7">
            <a:extLst>
              <a:ext uri="{FF2B5EF4-FFF2-40B4-BE49-F238E27FC236}">
                <a16:creationId xmlns:a16="http://schemas.microsoft.com/office/drawing/2014/main" id="{612193CD-03AD-D74D-A5CD-747A9B53F49A}"/>
              </a:ext>
            </a:extLst>
          </p:cNvPr>
          <p:cNvSpPr>
            <a:spLocks noGrp="1"/>
          </p:cNvSpPr>
          <p:nvPr>
            <p:ph type="body" sz="quarter" idx="15" hasCustomPrompt="1"/>
          </p:nvPr>
        </p:nvSpPr>
        <p:spPr>
          <a:xfrm>
            <a:off x="10609104" y="3399692"/>
            <a:ext cx="1364297" cy="1094521"/>
          </a:xfrm>
        </p:spPr>
        <p:txBody>
          <a:bodyPr>
            <a:noAutofit/>
          </a:bodyPr>
          <a:lstStyle>
            <a:lvl1pPr marL="0" indent="0" algn="ctr">
              <a:buNone/>
              <a:defRPr sz="23900" b="1">
                <a:solidFill>
                  <a:schemeClr val="accent1">
                    <a:lumMod val="75000"/>
                  </a:schemeClr>
                </a:solidFill>
                <a:latin typeface="Tenorite" pitchFamily="2" charset="0"/>
              </a:defRPr>
            </a:lvl1pPr>
            <a:lvl2pPr marL="457200" indent="0">
              <a:buNone/>
              <a:defRPr b="1">
                <a:solidFill>
                  <a:schemeClr val="bg1"/>
                </a:solidFill>
                <a:latin typeface="Tenorite" pitchFamily="2" charset="0"/>
              </a:defRPr>
            </a:lvl2pPr>
            <a:lvl3pPr marL="914400" indent="0">
              <a:buNone/>
              <a:defRPr b="1">
                <a:solidFill>
                  <a:schemeClr val="bg1"/>
                </a:solidFill>
                <a:latin typeface="Tenorite" pitchFamily="2" charset="0"/>
              </a:defRPr>
            </a:lvl3pPr>
            <a:lvl4pPr marL="1371600" indent="0">
              <a:buNone/>
              <a:defRPr b="1">
                <a:solidFill>
                  <a:schemeClr val="bg1"/>
                </a:solidFill>
                <a:latin typeface="Tenorite" pitchFamily="2" charset="0"/>
              </a:defRPr>
            </a:lvl4pPr>
            <a:lvl5pPr marL="1828800" indent="0">
              <a:buNone/>
              <a:defRPr b="1">
                <a:solidFill>
                  <a:schemeClr val="bg1"/>
                </a:solidFill>
                <a:latin typeface="Tenorite" pitchFamily="2" charset="0"/>
              </a:defRPr>
            </a:lvl5pPr>
          </a:lstStyle>
          <a:p>
            <a:pPr lvl="0"/>
            <a:r>
              <a:rPr lang="en-US" dirty="0"/>
              <a:t>”</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noAutofit/>
          </a:bodyPr>
          <a:lstStyle>
            <a:lvl1pPr>
              <a:defRPr>
                <a:solidFill>
                  <a:schemeClr val="accent2"/>
                </a:solidFill>
                <a:latin typeface="+mn-lt"/>
              </a:defRPr>
            </a:lvl1pPr>
          </a:lstStyle>
          <a:p>
            <a:fld id="{4CF75428-5BE0-934D-BB71-675F8E23A386}" type="datetime1">
              <a:rPr lang="en-US" smtClean="0"/>
              <a:pPr/>
              <a:t>10/4/2024</a:t>
            </a:fld>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noAutofit/>
          </a:bodyPr>
          <a:lstStyle>
            <a:lvl1pPr>
              <a:defRPr>
                <a:solidFill>
                  <a:schemeClr val="accent2"/>
                </a:solidFill>
                <a:latin typeface="+mn-lt"/>
              </a:defRPr>
            </a:lvl1pPr>
          </a:lstStyle>
          <a:p>
            <a:r>
              <a:rPr lang="en-US" dirty="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noAutofit/>
          </a:bodyPr>
          <a:lstStyle>
            <a:lvl1pPr>
              <a:defRPr>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476947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8C225EC-F6EF-1144-834A-F0B91974AA41}"/>
              </a:ext>
            </a:extLst>
          </p:cNvPr>
          <p:cNvSpPr/>
          <p:nvPr userDrawn="1"/>
        </p:nvSpPr>
        <p:spPr>
          <a:xfrm>
            <a:off x="0" y="-1664"/>
            <a:ext cx="9857012" cy="6859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itle 1">
            <a:extLst>
              <a:ext uri="{FF2B5EF4-FFF2-40B4-BE49-F238E27FC236}">
                <a16:creationId xmlns:a16="http://schemas.microsoft.com/office/drawing/2014/main" id="{1E40CEAF-B1BB-174E-A798-3BA60D9C0458}"/>
              </a:ext>
            </a:extLst>
          </p:cNvPr>
          <p:cNvSpPr>
            <a:spLocks noGrp="1"/>
          </p:cNvSpPr>
          <p:nvPr>
            <p:ph type="title"/>
          </p:nvPr>
        </p:nvSpPr>
        <p:spPr>
          <a:xfrm>
            <a:off x="750430" y="381000"/>
            <a:ext cx="8401624" cy="1325563"/>
          </a:xfrm>
        </p:spPr>
        <p:txBody>
          <a:bodyPr lIns="0" anchor="b">
            <a:noAutofit/>
          </a:bodyPr>
          <a:lstStyle>
            <a:lvl1pPr>
              <a:defRPr sz="4800" b="1">
                <a:latin typeface="+mj-lt"/>
              </a:defRPr>
            </a:lvl1pPr>
          </a:lstStyle>
          <a:p>
            <a:r>
              <a:rPr lang="en-US"/>
              <a:t>Click to edit Master title style</a:t>
            </a:r>
            <a:endParaRPr lang="en-US" dirty="0"/>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227758"/>
            <a:ext cx="1200374" cy="1201242"/>
          </a:xfrm>
        </p:spPr>
        <p:txBody>
          <a:bodyPr>
            <a:noAutofit/>
          </a:bodyPr>
          <a:lstStyle>
            <a:lvl1pPr marL="0" indent="0">
              <a:buNone/>
              <a:defRPr sz="1400">
                <a:solidFill>
                  <a:schemeClr val="tx1"/>
                </a:solidFill>
                <a:latin typeface="+mn-lt"/>
              </a:defRPr>
            </a:lvl1pPr>
          </a:lstStyle>
          <a:p>
            <a:r>
              <a:rPr lang="en-US"/>
              <a:t>Click icon to add picture</a:t>
            </a:r>
            <a:endParaRPr lang="en-US" dirty="0"/>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2123351" y="2426400"/>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2123350" y="2811646"/>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7" name="Picture Placeholder 23">
            <a:extLst>
              <a:ext uri="{FF2B5EF4-FFF2-40B4-BE49-F238E27FC236}">
                <a16:creationId xmlns:a16="http://schemas.microsoft.com/office/drawing/2014/main" id="{9ABA5222-6FD6-405B-8AC8-18022C36590F}"/>
              </a:ext>
            </a:extLst>
          </p:cNvPr>
          <p:cNvSpPr>
            <a:spLocks noGrp="1"/>
          </p:cNvSpPr>
          <p:nvPr>
            <p:ph type="pic" sz="quarter" idx="14"/>
          </p:nvPr>
        </p:nvSpPr>
        <p:spPr>
          <a:xfrm>
            <a:off x="5495813" y="2227758"/>
            <a:ext cx="1200374" cy="1201242"/>
          </a:xfrm>
        </p:spPr>
        <p:txBody>
          <a:bodyPr>
            <a:noAutofit/>
          </a:bodyPr>
          <a:lstStyle>
            <a:lvl1pPr marL="0" indent="0">
              <a:buNone/>
              <a:defRPr sz="1400">
                <a:solidFill>
                  <a:schemeClr val="tx1"/>
                </a:solidFill>
                <a:latin typeface="+mn-lt"/>
              </a:defRPr>
            </a:lvl1pPr>
          </a:lstStyle>
          <a:p>
            <a:r>
              <a:rPr lang="en-US"/>
              <a:t>Click icon to add picture</a:t>
            </a:r>
            <a:endParaRPr lang="en-US" dirty="0"/>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6870817" y="242256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6870816" y="280781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8" name="Picture Placeholder 23">
            <a:extLst>
              <a:ext uri="{FF2B5EF4-FFF2-40B4-BE49-F238E27FC236}">
                <a16:creationId xmlns:a16="http://schemas.microsoft.com/office/drawing/2014/main" id="{124DE785-775F-4AE4-94B3-FA728188EBA5}"/>
              </a:ext>
            </a:extLst>
          </p:cNvPr>
          <p:cNvSpPr>
            <a:spLocks noGrp="1"/>
          </p:cNvSpPr>
          <p:nvPr>
            <p:ph type="pic" sz="quarter" idx="15"/>
          </p:nvPr>
        </p:nvSpPr>
        <p:spPr>
          <a:xfrm>
            <a:off x="750429" y="4254273"/>
            <a:ext cx="1200374" cy="1201242"/>
          </a:xfrm>
        </p:spPr>
        <p:txBody>
          <a:bodyPr>
            <a:noAutofit/>
          </a:bodyPr>
          <a:lstStyle>
            <a:lvl1pPr marL="0" indent="0">
              <a:buNone/>
              <a:defRPr sz="1400">
                <a:solidFill>
                  <a:schemeClr val="tx1"/>
                </a:solidFill>
                <a:latin typeface="+mn-lt"/>
              </a:defRPr>
            </a:lvl1pPr>
          </a:lstStyle>
          <a:p>
            <a:r>
              <a:rPr lang="en-US"/>
              <a:t>Click icon to add picture</a:t>
            </a:r>
            <a:endParaRPr lang="en-US" dirty="0"/>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2123351" y="4498793"/>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2123350" y="4884039"/>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9" name="Picture Placeholder 23">
            <a:extLst>
              <a:ext uri="{FF2B5EF4-FFF2-40B4-BE49-F238E27FC236}">
                <a16:creationId xmlns:a16="http://schemas.microsoft.com/office/drawing/2014/main" id="{F5694B35-7776-4DB9-9EB7-3AF076EC357D}"/>
              </a:ext>
            </a:extLst>
          </p:cNvPr>
          <p:cNvSpPr>
            <a:spLocks noGrp="1"/>
          </p:cNvSpPr>
          <p:nvPr>
            <p:ph type="pic" sz="quarter" idx="16"/>
          </p:nvPr>
        </p:nvSpPr>
        <p:spPr>
          <a:xfrm>
            <a:off x="5495813" y="4254273"/>
            <a:ext cx="1200374" cy="1201242"/>
          </a:xfrm>
        </p:spPr>
        <p:txBody>
          <a:bodyPr>
            <a:noAutofit/>
          </a:bodyPr>
          <a:lstStyle>
            <a:lvl1pPr marL="0" indent="0">
              <a:buNone/>
              <a:defRPr sz="1400">
                <a:solidFill>
                  <a:schemeClr val="tx1"/>
                </a:solidFill>
                <a:latin typeface="+mn-lt"/>
              </a:defRPr>
            </a:lvl1pPr>
          </a:lstStyle>
          <a:p>
            <a:r>
              <a:rPr lang="en-US"/>
              <a:t>Click icon to add picture</a:t>
            </a:r>
            <a:endParaRPr lang="en-US" dirty="0"/>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6870817" y="4498793"/>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6870816" y="4884039"/>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a:xfrm>
            <a:off x="381000" y="6356350"/>
            <a:ext cx="1569803" cy="365125"/>
          </a:xfrm>
        </p:spPr>
        <p:txBody>
          <a:bodyPr>
            <a:noAutofit/>
          </a:bodyPr>
          <a:lstStyle>
            <a:lvl1pPr>
              <a:defRPr>
                <a:solidFill>
                  <a:schemeClr val="accent3"/>
                </a:solidFill>
                <a:latin typeface="+mn-lt"/>
              </a:defRPr>
            </a:lvl1pPr>
          </a:lstStyle>
          <a:p>
            <a:fld id="{9A85C5CA-AE29-AB4C-8F85-0373C72001D8}" type="datetime1">
              <a:rPr lang="en-US" smtClean="0"/>
              <a:pPr/>
              <a:t>10/4/2024</a:t>
            </a:fld>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a:xfrm>
            <a:off x="2871106" y="6356350"/>
            <a:ext cx="4114800" cy="365125"/>
          </a:xfrm>
        </p:spPr>
        <p:txBody>
          <a:bodyPr>
            <a:noAutofit/>
          </a:bodyPr>
          <a:lstStyle>
            <a:lvl1pPr>
              <a:defRPr>
                <a:solidFill>
                  <a:schemeClr val="accent3"/>
                </a:solidFill>
                <a:latin typeface="+mn-lt"/>
              </a:defRPr>
            </a:lvl1pPr>
          </a:lstStyle>
          <a:p>
            <a:r>
              <a:rPr lang="en-US" dirty="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a:xfrm>
            <a:off x="8332334" y="6356350"/>
            <a:ext cx="1167495"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
        <p:nvSpPr>
          <p:cNvPr id="19" name="Freeform 18">
            <a:extLst>
              <a:ext uri="{FF2B5EF4-FFF2-40B4-BE49-F238E27FC236}">
                <a16:creationId xmlns:a16="http://schemas.microsoft.com/office/drawing/2014/main" id="{AAB3BC7E-B34F-EF47-B125-1574C5484E22}"/>
              </a:ext>
            </a:extLst>
          </p:cNvPr>
          <p:cNvSpPr/>
          <p:nvPr userDrawn="1"/>
        </p:nvSpPr>
        <p:spPr>
          <a:xfrm rot="16200000" flipV="1">
            <a:off x="9499940" y="355410"/>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20">
            <a:extLst>
              <a:ext uri="{FF2B5EF4-FFF2-40B4-BE49-F238E27FC236}">
                <a16:creationId xmlns:a16="http://schemas.microsoft.com/office/drawing/2014/main" id="{7CBC82D0-4F72-C649-8B7F-D4B087957B6C}"/>
              </a:ext>
            </a:extLst>
          </p:cNvPr>
          <p:cNvSpPr/>
          <p:nvPr userDrawn="1"/>
        </p:nvSpPr>
        <p:spPr>
          <a:xfrm flipH="1">
            <a:off x="10866436" y="1879977"/>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24">
            <a:extLst>
              <a:ext uri="{FF2B5EF4-FFF2-40B4-BE49-F238E27FC236}">
                <a16:creationId xmlns:a16="http://schemas.microsoft.com/office/drawing/2014/main" id="{9383F23A-D872-2A4C-B386-A9D269BE694D}"/>
              </a:ext>
            </a:extLst>
          </p:cNvPr>
          <p:cNvSpPr/>
          <p:nvPr userDrawn="1"/>
        </p:nvSpPr>
        <p:spPr>
          <a:xfrm>
            <a:off x="11024507" y="-1664"/>
            <a:ext cx="1167494"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9221FFDB-AAE2-5943-97A1-82D66AE05DB4}"/>
              </a:ext>
            </a:extLst>
          </p:cNvPr>
          <p:cNvSpPr/>
          <p:nvPr userDrawn="1"/>
        </p:nvSpPr>
        <p:spPr>
          <a:xfrm>
            <a:off x="10334091" y="2737752"/>
            <a:ext cx="1380830" cy="138083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7" name="Freeform 26">
            <a:extLst>
              <a:ext uri="{FF2B5EF4-FFF2-40B4-BE49-F238E27FC236}">
                <a16:creationId xmlns:a16="http://schemas.microsoft.com/office/drawing/2014/main" id="{2E58EEF7-63CA-A845-BAC4-9D3BE05918B5}"/>
              </a:ext>
            </a:extLst>
          </p:cNvPr>
          <p:cNvSpPr/>
          <p:nvPr userDrawn="1"/>
        </p:nvSpPr>
        <p:spPr>
          <a:xfrm rot="16200000" flipH="1">
            <a:off x="10667432" y="5333432"/>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57A4624-D8ED-2E4B-AF8C-00DFA6A72D5F}"/>
              </a:ext>
            </a:extLst>
          </p:cNvPr>
          <p:cNvSpPr/>
          <p:nvPr userDrawn="1"/>
        </p:nvSpPr>
        <p:spPr>
          <a:xfrm flipV="1">
            <a:off x="9857012" y="3651505"/>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28">
            <a:extLst>
              <a:ext uri="{FF2B5EF4-FFF2-40B4-BE49-F238E27FC236}">
                <a16:creationId xmlns:a16="http://schemas.microsoft.com/office/drawing/2014/main" id="{DF312EF8-91BE-5946-BE31-8CFE107A2FEA}"/>
              </a:ext>
            </a:extLst>
          </p:cNvPr>
          <p:cNvSpPr/>
          <p:nvPr userDrawn="1"/>
        </p:nvSpPr>
        <p:spPr>
          <a:xfrm flipH="1" flipV="1">
            <a:off x="9857013" y="4976359"/>
            <a:ext cx="1167494"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154419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ole team">
    <p:bg>
      <p:bgPr>
        <a:solidFill>
          <a:schemeClr val="accent2"/>
        </a:solidFill>
        <a:effectLst/>
      </p:bgPr>
    </p:bg>
    <p:spTree>
      <p:nvGrpSpPr>
        <p:cNvPr id="1" name=""/>
        <p:cNvGrpSpPr/>
        <p:nvPr/>
      </p:nvGrpSpPr>
      <p:grpSpPr>
        <a:xfrm>
          <a:off x="0" y="0"/>
          <a:ext cx="0" cy="0"/>
          <a:chOff x="0" y="0"/>
          <a:chExt cx="0" cy="0"/>
        </a:xfrm>
      </p:grpSpPr>
      <p:sp>
        <p:nvSpPr>
          <p:cNvPr id="54" name="Title 1">
            <a:extLst>
              <a:ext uri="{FF2B5EF4-FFF2-40B4-BE49-F238E27FC236}">
                <a16:creationId xmlns:a16="http://schemas.microsoft.com/office/drawing/2014/main" id="{6825B690-1AD7-4243-AC42-D2CF19B7B02C}"/>
              </a:ext>
            </a:extLst>
          </p:cNvPr>
          <p:cNvSpPr>
            <a:spLocks noGrp="1"/>
          </p:cNvSpPr>
          <p:nvPr>
            <p:ph type="title"/>
          </p:nvPr>
        </p:nvSpPr>
        <p:spPr>
          <a:xfrm>
            <a:off x="750430" y="381000"/>
            <a:ext cx="10678142" cy="1325563"/>
          </a:xfrm>
        </p:spPr>
        <p:txBody>
          <a:bodyPr lIns="0" anchor="b">
            <a:noAutofit/>
          </a:bodyPr>
          <a:lstStyle>
            <a:lvl1pPr>
              <a:defRPr sz="4800" b="1">
                <a:latin typeface="+mj-lt"/>
              </a:defRPr>
            </a:lvl1pPr>
          </a:lstStyle>
          <a:p>
            <a:r>
              <a:rPr lang="en-US"/>
              <a:t>Click to edit Master title style</a:t>
            </a:r>
            <a:endParaRPr lang="en-US" dirty="0"/>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068734"/>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31" name="Text Placeholder 28">
            <a:extLst>
              <a:ext uri="{FF2B5EF4-FFF2-40B4-BE49-F238E27FC236}">
                <a16:creationId xmlns:a16="http://schemas.microsoft.com/office/drawing/2014/main" id="{1825005B-0520-EC49-9A5C-554CB700387B}"/>
              </a:ext>
            </a:extLst>
          </p:cNvPr>
          <p:cNvSpPr>
            <a:spLocks noGrp="1"/>
          </p:cNvSpPr>
          <p:nvPr>
            <p:ph type="body" sz="quarter" idx="17" hasCustomPrompt="1"/>
          </p:nvPr>
        </p:nvSpPr>
        <p:spPr>
          <a:xfrm>
            <a:off x="750430"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32" name="Text Placeholder 28">
            <a:extLst>
              <a:ext uri="{FF2B5EF4-FFF2-40B4-BE49-F238E27FC236}">
                <a16:creationId xmlns:a16="http://schemas.microsoft.com/office/drawing/2014/main" id="{B6697B92-AF89-2C46-BC1E-6CB47E8EA421}"/>
              </a:ext>
            </a:extLst>
          </p:cNvPr>
          <p:cNvSpPr>
            <a:spLocks noGrp="1"/>
          </p:cNvSpPr>
          <p:nvPr>
            <p:ph type="body" sz="quarter" idx="18" hasCustomPrompt="1"/>
          </p:nvPr>
        </p:nvSpPr>
        <p:spPr>
          <a:xfrm>
            <a:off x="750429"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3" name="Picture Placeholder 23">
            <a:extLst>
              <a:ext uri="{FF2B5EF4-FFF2-40B4-BE49-F238E27FC236}">
                <a16:creationId xmlns:a16="http://schemas.microsoft.com/office/drawing/2014/main" id="{FA9FEBB0-45F1-DF45-89C4-B343F8B20BA0}"/>
              </a:ext>
            </a:extLst>
          </p:cNvPr>
          <p:cNvSpPr>
            <a:spLocks noGrp="1"/>
          </p:cNvSpPr>
          <p:nvPr>
            <p:ph type="pic" sz="quarter" idx="28"/>
          </p:nvPr>
        </p:nvSpPr>
        <p:spPr>
          <a:xfrm>
            <a:off x="3549397" y="2068734"/>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34" name="Text Placeholder 28">
            <a:extLst>
              <a:ext uri="{FF2B5EF4-FFF2-40B4-BE49-F238E27FC236}">
                <a16:creationId xmlns:a16="http://schemas.microsoft.com/office/drawing/2014/main" id="{EF331731-A7FC-C245-A9C1-0B1A2E994DB6}"/>
              </a:ext>
            </a:extLst>
          </p:cNvPr>
          <p:cNvSpPr>
            <a:spLocks noGrp="1"/>
          </p:cNvSpPr>
          <p:nvPr>
            <p:ph type="body" sz="quarter" idx="29" hasCustomPrompt="1"/>
          </p:nvPr>
        </p:nvSpPr>
        <p:spPr>
          <a:xfrm>
            <a:off x="3549398"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35" name="Text Placeholder 28">
            <a:extLst>
              <a:ext uri="{FF2B5EF4-FFF2-40B4-BE49-F238E27FC236}">
                <a16:creationId xmlns:a16="http://schemas.microsoft.com/office/drawing/2014/main" id="{313B974E-E762-EE48-B2DF-C8F10DF73444}"/>
              </a:ext>
            </a:extLst>
          </p:cNvPr>
          <p:cNvSpPr>
            <a:spLocks noGrp="1"/>
          </p:cNvSpPr>
          <p:nvPr>
            <p:ph type="body" sz="quarter" idx="30" hasCustomPrompt="1"/>
          </p:nvPr>
        </p:nvSpPr>
        <p:spPr>
          <a:xfrm>
            <a:off x="3549397"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6" name="Picture Placeholder 23">
            <a:extLst>
              <a:ext uri="{FF2B5EF4-FFF2-40B4-BE49-F238E27FC236}">
                <a16:creationId xmlns:a16="http://schemas.microsoft.com/office/drawing/2014/main" id="{8BA62E8C-79E6-D245-B706-FFB1E051B2D6}"/>
              </a:ext>
            </a:extLst>
          </p:cNvPr>
          <p:cNvSpPr>
            <a:spLocks noGrp="1"/>
          </p:cNvSpPr>
          <p:nvPr>
            <p:ph type="pic" sz="quarter" idx="31"/>
          </p:nvPr>
        </p:nvSpPr>
        <p:spPr>
          <a:xfrm>
            <a:off x="6348367" y="2068734"/>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37" name="Text Placeholder 28">
            <a:extLst>
              <a:ext uri="{FF2B5EF4-FFF2-40B4-BE49-F238E27FC236}">
                <a16:creationId xmlns:a16="http://schemas.microsoft.com/office/drawing/2014/main" id="{4199EE50-5386-0446-8ADA-23C1B0D6EA4F}"/>
              </a:ext>
            </a:extLst>
          </p:cNvPr>
          <p:cNvSpPr>
            <a:spLocks noGrp="1"/>
          </p:cNvSpPr>
          <p:nvPr>
            <p:ph type="body" sz="quarter" idx="32" hasCustomPrompt="1"/>
          </p:nvPr>
        </p:nvSpPr>
        <p:spPr>
          <a:xfrm>
            <a:off x="6348368"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38" name="Text Placeholder 28">
            <a:extLst>
              <a:ext uri="{FF2B5EF4-FFF2-40B4-BE49-F238E27FC236}">
                <a16:creationId xmlns:a16="http://schemas.microsoft.com/office/drawing/2014/main" id="{478AB5CA-B5A5-934D-BF51-1485953A703D}"/>
              </a:ext>
            </a:extLst>
          </p:cNvPr>
          <p:cNvSpPr>
            <a:spLocks noGrp="1"/>
          </p:cNvSpPr>
          <p:nvPr>
            <p:ph type="body" sz="quarter" idx="33" hasCustomPrompt="1"/>
          </p:nvPr>
        </p:nvSpPr>
        <p:spPr>
          <a:xfrm>
            <a:off x="6348367"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9" name="Picture Placeholder 23">
            <a:extLst>
              <a:ext uri="{FF2B5EF4-FFF2-40B4-BE49-F238E27FC236}">
                <a16:creationId xmlns:a16="http://schemas.microsoft.com/office/drawing/2014/main" id="{3D78BE06-1FC7-3C43-BD15-F4137B564B58}"/>
              </a:ext>
            </a:extLst>
          </p:cNvPr>
          <p:cNvSpPr>
            <a:spLocks noGrp="1"/>
          </p:cNvSpPr>
          <p:nvPr>
            <p:ph type="pic" sz="quarter" idx="34"/>
          </p:nvPr>
        </p:nvSpPr>
        <p:spPr>
          <a:xfrm>
            <a:off x="9147335" y="2068734"/>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40" name="Text Placeholder 28">
            <a:extLst>
              <a:ext uri="{FF2B5EF4-FFF2-40B4-BE49-F238E27FC236}">
                <a16:creationId xmlns:a16="http://schemas.microsoft.com/office/drawing/2014/main" id="{14F01FCC-4797-0343-8739-20331C751C18}"/>
              </a:ext>
            </a:extLst>
          </p:cNvPr>
          <p:cNvSpPr>
            <a:spLocks noGrp="1"/>
          </p:cNvSpPr>
          <p:nvPr>
            <p:ph type="body" sz="quarter" idx="35" hasCustomPrompt="1"/>
          </p:nvPr>
        </p:nvSpPr>
        <p:spPr>
          <a:xfrm>
            <a:off x="9147336"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41" name="Text Placeholder 28">
            <a:extLst>
              <a:ext uri="{FF2B5EF4-FFF2-40B4-BE49-F238E27FC236}">
                <a16:creationId xmlns:a16="http://schemas.microsoft.com/office/drawing/2014/main" id="{33FBE6CA-EC7A-1A4B-ADA3-6B78F2DE09C2}"/>
              </a:ext>
            </a:extLst>
          </p:cNvPr>
          <p:cNvSpPr>
            <a:spLocks noGrp="1"/>
          </p:cNvSpPr>
          <p:nvPr>
            <p:ph type="body" sz="quarter" idx="36" hasCustomPrompt="1"/>
          </p:nvPr>
        </p:nvSpPr>
        <p:spPr>
          <a:xfrm>
            <a:off x="9147335"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42" name="Picture Placeholder 23">
            <a:extLst>
              <a:ext uri="{FF2B5EF4-FFF2-40B4-BE49-F238E27FC236}">
                <a16:creationId xmlns:a16="http://schemas.microsoft.com/office/drawing/2014/main" id="{6DD7CCE4-AD48-B64F-909E-F88961FBDFC5}"/>
              </a:ext>
            </a:extLst>
          </p:cNvPr>
          <p:cNvSpPr>
            <a:spLocks noGrp="1"/>
          </p:cNvSpPr>
          <p:nvPr>
            <p:ph type="pic" sz="quarter" idx="37"/>
          </p:nvPr>
        </p:nvSpPr>
        <p:spPr>
          <a:xfrm>
            <a:off x="750429" y="4118551"/>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43" name="Text Placeholder 28">
            <a:extLst>
              <a:ext uri="{FF2B5EF4-FFF2-40B4-BE49-F238E27FC236}">
                <a16:creationId xmlns:a16="http://schemas.microsoft.com/office/drawing/2014/main" id="{C076E7E2-3D95-EA47-BF86-444615F1F141}"/>
              </a:ext>
            </a:extLst>
          </p:cNvPr>
          <p:cNvSpPr>
            <a:spLocks noGrp="1"/>
          </p:cNvSpPr>
          <p:nvPr>
            <p:ph type="body" sz="quarter" idx="38" hasCustomPrompt="1"/>
          </p:nvPr>
        </p:nvSpPr>
        <p:spPr>
          <a:xfrm>
            <a:off x="750430"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44" name="Text Placeholder 28">
            <a:extLst>
              <a:ext uri="{FF2B5EF4-FFF2-40B4-BE49-F238E27FC236}">
                <a16:creationId xmlns:a16="http://schemas.microsoft.com/office/drawing/2014/main" id="{612499D2-373C-3940-97A5-FCA8B245BE45}"/>
              </a:ext>
            </a:extLst>
          </p:cNvPr>
          <p:cNvSpPr>
            <a:spLocks noGrp="1"/>
          </p:cNvSpPr>
          <p:nvPr>
            <p:ph type="body" sz="quarter" idx="39" hasCustomPrompt="1"/>
          </p:nvPr>
        </p:nvSpPr>
        <p:spPr>
          <a:xfrm>
            <a:off x="750429"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45" name="Picture Placeholder 23">
            <a:extLst>
              <a:ext uri="{FF2B5EF4-FFF2-40B4-BE49-F238E27FC236}">
                <a16:creationId xmlns:a16="http://schemas.microsoft.com/office/drawing/2014/main" id="{24B34D6D-4F7E-3942-B8D7-9970BDE53C10}"/>
              </a:ext>
            </a:extLst>
          </p:cNvPr>
          <p:cNvSpPr>
            <a:spLocks noGrp="1"/>
          </p:cNvSpPr>
          <p:nvPr>
            <p:ph type="pic" sz="quarter" idx="40"/>
          </p:nvPr>
        </p:nvSpPr>
        <p:spPr>
          <a:xfrm>
            <a:off x="3549397" y="4118551"/>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46" name="Text Placeholder 28">
            <a:extLst>
              <a:ext uri="{FF2B5EF4-FFF2-40B4-BE49-F238E27FC236}">
                <a16:creationId xmlns:a16="http://schemas.microsoft.com/office/drawing/2014/main" id="{D34EDB1D-7E85-D242-B6AE-F6D6907D325A}"/>
              </a:ext>
            </a:extLst>
          </p:cNvPr>
          <p:cNvSpPr>
            <a:spLocks noGrp="1"/>
          </p:cNvSpPr>
          <p:nvPr>
            <p:ph type="body" sz="quarter" idx="41" hasCustomPrompt="1"/>
          </p:nvPr>
        </p:nvSpPr>
        <p:spPr>
          <a:xfrm>
            <a:off x="3549398"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47" name="Text Placeholder 28">
            <a:extLst>
              <a:ext uri="{FF2B5EF4-FFF2-40B4-BE49-F238E27FC236}">
                <a16:creationId xmlns:a16="http://schemas.microsoft.com/office/drawing/2014/main" id="{3E3BFFF0-114B-6D42-B5E0-8020AC2E26BF}"/>
              </a:ext>
            </a:extLst>
          </p:cNvPr>
          <p:cNvSpPr>
            <a:spLocks noGrp="1"/>
          </p:cNvSpPr>
          <p:nvPr>
            <p:ph type="body" sz="quarter" idx="42" hasCustomPrompt="1"/>
          </p:nvPr>
        </p:nvSpPr>
        <p:spPr>
          <a:xfrm>
            <a:off x="3549397"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48" name="Picture Placeholder 23">
            <a:extLst>
              <a:ext uri="{FF2B5EF4-FFF2-40B4-BE49-F238E27FC236}">
                <a16:creationId xmlns:a16="http://schemas.microsoft.com/office/drawing/2014/main" id="{EB4488EE-E854-724E-95AE-B9943EE249EA}"/>
              </a:ext>
            </a:extLst>
          </p:cNvPr>
          <p:cNvSpPr>
            <a:spLocks noGrp="1"/>
          </p:cNvSpPr>
          <p:nvPr>
            <p:ph type="pic" sz="quarter" idx="43"/>
          </p:nvPr>
        </p:nvSpPr>
        <p:spPr>
          <a:xfrm>
            <a:off x="6348367" y="4118551"/>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49" name="Text Placeholder 28">
            <a:extLst>
              <a:ext uri="{FF2B5EF4-FFF2-40B4-BE49-F238E27FC236}">
                <a16:creationId xmlns:a16="http://schemas.microsoft.com/office/drawing/2014/main" id="{C5551B4D-583E-D644-9069-EC096CE76F50}"/>
              </a:ext>
            </a:extLst>
          </p:cNvPr>
          <p:cNvSpPr>
            <a:spLocks noGrp="1"/>
          </p:cNvSpPr>
          <p:nvPr>
            <p:ph type="body" sz="quarter" idx="44" hasCustomPrompt="1"/>
          </p:nvPr>
        </p:nvSpPr>
        <p:spPr>
          <a:xfrm>
            <a:off x="6348368"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50" name="Text Placeholder 28">
            <a:extLst>
              <a:ext uri="{FF2B5EF4-FFF2-40B4-BE49-F238E27FC236}">
                <a16:creationId xmlns:a16="http://schemas.microsoft.com/office/drawing/2014/main" id="{E30C4783-1643-2243-BB4F-E99E04D9216B}"/>
              </a:ext>
            </a:extLst>
          </p:cNvPr>
          <p:cNvSpPr>
            <a:spLocks noGrp="1"/>
          </p:cNvSpPr>
          <p:nvPr>
            <p:ph type="body" sz="quarter" idx="45" hasCustomPrompt="1"/>
          </p:nvPr>
        </p:nvSpPr>
        <p:spPr>
          <a:xfrm>
            <a:off x="6348367"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51" name="Picture Placeholder 23">
            <a:extLst>
              <a:ext uri="{FF2B5EF4-FFF2-40B4-BE49-F238E27FC236}">
                <a16:creationId xmlns:a16="http://schemas.microsoft.com/office/drawing/2014/main" id="{7BBADCE0-02E8-3249-8CBA-17D3783DFE70}"/>
              </a:ext>
            </a:extLst>
          </p:cNvPr>
          <p:cNvSpPr>
            <a:spLocks noGrp="1"/>
          </p:cNvSpPr>
          <p:nvPr>
            <p:ph type="pic" sz="quarter" idx="46"/>
          </p:nvPr>
        </p:nvSpPr>
        <p:spPr>
          <a:xfrm>
            <a:off x="9147335" y="4118551"/>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52" name="Text Placeholder 28">
            <a:extLst>
              <a:ext uri="{FF2B5EF4-FFF2-40B4-BE49-F238E27FC236}">
                <a16:creationId xmlns:a16="http://schemas.microsoft.com/office/drawing/2014/main" id="{8D294C40-97E4-FF4F-8A02-10FC7D0EE8B0}"/>
              </a:ext>
            </a:extLst>
          </p:cNvPr>
          <p:cNvSpPr>
            <a:spLocks noGrp="1"/>
          </p:cNvSpPr>
          <p:nvPr>
            <p:ph type="body" sz="quarter" idx="47" hasCustomPrompt="1"/>
          </p:nvPr>
        </p:nvSpPr>
        <p:spPr>
          <a:xfrm>
            <a:off x="9147336"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53" name="Text Placeholder 28">
            <a:extLst>
              <a:ext uri="{FF2B5EF4-FFF2-40B4-BE49-F238E27FC236}">
                <a16:creationId xmlns:a16="http://schemas.microsoft.com/office/drawing/2014/main" id="{8B38241F-01B5-574C-A827-67C6352C463C}"/>
              </a:ext>
            </a:extLst>
          </p:cNvPr>
          <p:cNvSpPr>
            <a:spLocks noGrp="1"/>
          </p:cNvSpPr>
          <p:nvPr>
            <p:ph type="body" sz="quarter" idx="48" hasCustomPrompt="1"/>
          </p:nvPr>
        </p:nvSpPr>
        <p:spPr>
          <a:xfrm>
            <a:off x="9147335"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18" name="Date Placeholder 17">
            <a:extLst>
              <a:ext uri="{FF2B5EF4-FFF2-40B4-BE49-F238E27FC236}">
                <a16:creationId xmlns:a16="http://schemas.microsoft.com/office/drawing/2014/main" id="{30445668-2DC5-E84C-8B16-922BC95F13F2}"/>
              </a:ext>
            </a:extLst>
          </p:cNvPr>
          <p:cNvSpPr>
            <a:spLocks noGrp="1"/>
          </p:cNvSpPr>
          <p:nvPr>
            <p:ph type="dt" sz="half" idx="25"/>
          </p:nvPr>
        </p:nvSpPr>
        <p:spPr/>
        <p:txBody>
          <a:bodyPr>
            <a:noAutofit/>
          </a:bodyPr>
          <a:lstStyle>
            <a:lvl1pPr>
              <a:defRPr>
                <a:solidFill>
                  <a:schemeClr val="accent3"/>
                </a:solidFill>
                <a:latin typeface="+mn-lt"/>
              </a:defRPr>
            </a:lvl1pPr>
          </a:lstStyle>
          <a:p>
            <a:fld id="{75594855-01E8-5A4B-B2B8-E2ECEF879100}" type="datetime1">
              <a:rPr lang="en-US" smtClean="0"/>
              <a:pPr/>
              <a:t>10/4/2024</a:t>
            </a:fld>
            <a:endParaRPr lang="en-US" dirty="0"/>
          </a:p>
        </p:txBody>
      </p:sp>
      <p:sp>
        <p:nvSpPr>
          <p:cNvPr id="22" name="Footer Placeholder 21">
            <a:extLst>
              <a:ext uri="{FF2B5EF4-FFF2-40B4-BE49-F238E27FC236}">
                <a16:creationId xmlns:a16="http://schemas.microsoft.com/office/drawing/2014/main" id="{D9227732-A878-814C-8621-64ED1B2CCF9F}"/>
              </a:ext>
            </a:extLst>
          </p:cNvPr>
          <p:cNvSpPr>
            <a:spLocks noGrp="1"/>
          </p:cNvSpPr>
          <p:nvPr>
            <p:ph type="ftr" sz="quarter" idx="26"/>
          </p:nvPr>
        </p:nvSpPr>
        <p:spPr/>
        <p:txBody>
          <a:bodyPr>
            <a:noAutofit/>
          </a:bodyPr>
          <a:lstStyle>
            <a:lvl1pPr>
              <a:defRPr>
                <a:solidFill>
                  <a:schemeClr val="accent3"/>
                </a:solidFill>
                <a:latin typeface="+mn-lt"/>
              </a:defRPr>
            </a:lvl1pPr>
          </a:lstStyle>
          <a:p>
            <a:r>
              <a:rPr lang="en-US" dirty="0"/>
              <a:t>PRESENTATION TITLE</a:t>
            </a:r>
          </a:p>
        </p:txBody>
      </p:sp>
      <p:sp>
        <p:nvSpPr>
          <p:cNvPr id="23" name="Slide Number Placeholder 22">
            <a:extLst>
              <a:ext uri="{FF2B5EF4-FFF2-40B4-BE49-F238E27FC236}">
                <a16:creationId xmlns:a16="http://schemas.microsoft.com/office/drawing/2014/main" id="{CE9F02AC-6DFB-0C47-BC8E-4B0594007F33}"/>
              </a:ext>
            </a:extLst>
          </p:cNvPr>
          <p:cNvSpPr>
            <a:spLocks noGrp="1"/>
          </p:cNvSpPr>
          <p:nvPr>
            <p:ph type="sldNum" sz="quarter" idx="27"/>
          </p:nvPr>
        </p:nvSpPr>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005721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77A09-15C2-4E47-948E-AACAFCA47D40}"/>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tx2"/>
                </a:solidFill>
                <a:latin typeface="+mn-lt"/>
              </a:defRPr>
            </a:lvl1pPr>
          </a:lstStyle>
          <a:p>
            <a:fld id="{B562DF68-3089-814D-8A14-C651FE91885E}" type="datetime1">
              <a:rPr lang="en-US" smtClean="0"/>
              <a:pPr/>
              <a:t>10/4/2024</a:t>
            </a:fld>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tx2"/>
                </a:solidFill>
                <a:latin typeface="+mn-lt"/>
              </a:defRPr>
            </a:lvl1pPr>
          </a:lstStyle>
          <a:p>
            <a:r>
              <a:rPr lang="en-US" dirty="0"/>
              <a:t>PRESENTATION TITLE</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noAutofit/>
          </a:bodyPr>
          <a:lstStyle>
            <a:lvl1pPr algn="r">
              <a:defRPr sz="1200">
                <a:solidFill>
                  <a:schemeClr val="tx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60" r:id="rId5"/>
    <p:sldLayoutId id="2147483661" r:id="rId6"/>
    <p:sldLayoutId id="2147483654" r:id="rId7"/>
    <p:sldLayoutId id="2147483658" r:id="rId8"/>
    <p:sldLayoutId id="2147483662" r:id="rId9"/>
    <p:sldLayoutId id="2147483663" r:id="rId10"/>
    <p:sldLayoutId id="2147483664" r:id="rId11"/>
    <p:sldLayoutId id="2147483665" r:id="rId12"/>
    <p:sldLayoutId id="2147483666" r:id="rId1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http://www.mocinc.org/"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ctrTitle"/>
          </p:nvPr>
        </p:nvSpPr>
        <p:spPr>
          <a:xfrm>
            <a:off x="1167493" y="1122363"/>
            <a:ext cx="7096933" cy="2387600"/>
          </a:xfrm>
        </p:spPr>
        <p:txBody>
          <a:bodyPr/>
          <a:lstStyle/>
          <a:p>
            <a:r>
              <a:rPr lang="en-US" dirty="0"/>
              <a:t>Referrals in CMS</a:t>
            </a:r>
          </a:p>
        </p:txBody>
      </p:sp>
      <p:sp>
        <p:nvSpPr>
          <p:cNvPr id="3" name="Subtitle 2">
            <a:extLst>
              <a:ext uri="{FF2B5EF4-FFF2-40B4-BE49-F238E27FC236}">
                <a16:creationId xmlns:a16="http://schemas.microsoft.com/office/drawing/2014/main" id="{A068D447-28D3-4F5F-B2DC-FD67E9015868}"/>
              </a:ext>
            </a:extLst>
          </p:cNvPr>
          <p:cNvSpPr>
            <a:spLocks noGrp="1"/>
          </p:cNvSpPr>
          <p:nvPr>
            <p:ph type="subTitle" idx="1"/>
          </p:nvPr>
        </p:nvSpPr>
        <p:spPr>
          <a:xfrm>
            <a:off x="1167493" y="3602038"/>
            <a:ext cx="9500507" cy="806675"/>
          </a:xfrm>
        </p:spPr>
        <p:txBody>
          <a:bodyPr/>
          <a:lstStyle/>
          <a:p>
            <a:r>
              <a:rPr lang="en-US" dirty="0"/>
              <a:t>MOC Inc</a:t>
            </a:r>
          </a:p>
        </p:txBody>
      </p:sp>
      <p:pic>
        <p:nvPicPr>
          <p:cNvPr id="6" name="Picture 5">
            <a:extLst>
              <a:ext uri="{FF2B5EF4-FFF2-40B4-BE49-F238E27FC236}">
                <a16:creationId xmlns:a16="http://schemas.microsoft.com/office/drawing/2014/main" id="{6B23CE0C-0DDB-F91D-71F6-69C8615139E3}"/>
              </a:ext>
            </a:extLst>
          </p:cNvPr>
          <p:cNvPicPr>
            <a:picLocks noChangeAspect="1"/>
          </p:cNvPicPr>
          <p:nvPr/>
        </p:nvPicPr>
        <p:blipFill>
          <a:blip r:embed="rId2"/>
          <a:stretch>
            <a:fillRect/>
          </a:stretch>
        </p:blipFill>
        <p:spPr>
          <a:xfrm>
            <a:off x="3398545" y="534883"/>
            <a:ext cx="2634828" cy="839962"/>
          </a:xfrm>
          <a:prstGeom prst="rect">
            <a:avLst/>
          </a:prstGeom>
        </p:spPr>
      </p:pic>
    </p:spTree>
    <p:extLst>
      <p:ext uri="{BB962C8B-B14F-4D97-AF65-F5344CB8AC3E}">
        <p14:creationId xmlns:p14="http://schemas.microsoft.com/office/powerpoint/2010/main" val="2259308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3047E-FBFD-4F79-BCA5-10E69740F030}"/>
              </a:ext>
            </a:extLst>
          </p:cNvPr>
          <p:cNvSpPr>
            <a:spLocks noGrp="1"/>
          </p:cNvSpPr>
          <p:nvPr>
            <p:ph type="title"/>
          </p:nvPr>
        </p:nvSpPr>
        <p:spPr/>
        <p:txBody>
          <a:bodyPr/>
          <a:lstStyle/>
          <a:p>
            <a:r>
              <a:rPr lang="en-US" dirty="0"/>
              <a:t>Managing a Received Referral</a:t>
            </a:r>
          </a:p>
        </p:txBody>
      </p:sp>
      <p:sp>
        <p:nvSpPr>
          <p:cNvPr id="3" name="Date Placeholder 2">
            <a:extLst>
              <a:ext uri="{FF2B5EF4-FFF2-40B4-BE49-F238E27FC236}">
                <a16:creationId xmlns:a16="http://schemas.microsoft.com/office/drawing/2014/main" id="{6DB30D50-1377-244D-A1A4-32FB836C1F3A}"/>
              </a:ext>
            </a:extLst>
          </p:cNvPr>
          <p:cNvSpPr>
            <a:spLocks noGrp="1"/>
          </p:cNvSpPr>
          <p:nvPr>
            <p:ph type="dt" sz="half" idx="2"/>
          </p:nvPr>
        </p:nvSpPr>
        <p:spPr/>
        <p:txBody>
          <a:bodyPr/>
          <a:lstStyle/>
          <a:p>
            <a:fld id="{C098A06B-52D8-C143-AE54-C8C950480C5A}" type="datetime1">
              <a:rPr lang="en-US" smtClean="0"/>
              <a:t>10/4/2024</a:t>
            </a:fld>
            <a:endParaRPr lang="en-US" dirty="0"/>
          </a:p>
        </p:txBody>
      </p:sp>
      <p:sp>
        <p:nvSpPr>
          <p:cNvPr id="5" name="Footer Placeholder 4">
            <a:extLst>
              <a:ext uri="{FF2B5EF4-FFF2-40B4-BE49-F238E27FC236}">
                <a16:creationId xmlns:a16="http://schemas.microsoft.com/office/drawing/2014/main" id="{AA926C73-F226-914E-AC56-BF3172765F9F}"/>
              </a:ext>
            </a:extLst>
          </p:cNvPr>
          <p:cNvSpPr>
            <a:spLocks noGrp="1"/>
          </p:cNvSpPr>
          <p:nvPr>
            <p:ph type="ftr" sz="quarter" idx="3"/>
          </p:nvPr>
        </p:nvSpPr>
        <p:spPr/>
        <p:txBody>
          <a:bodyPr/>
          <a:lstStyle/>
          <a:p>
            <a:r>
              <a:rPr lang="en-US" dirty="0"/>
              <a:t>Referrals in CMS</a:t>
            </a:r>
          </a:p>
        </p:txBody>
      </p:sp>
      <p:sp>
        <p:nvSpPr>
          <p:cNvPr id="7" name="Slide Number Placeholder 6">
            <a:extLst>
              <a:ext uri="{FF2B5EF4-FFF2-40B4-BE49-F238E27FC236}">
                <a16:creationId xmlns:a16="http://schemas.microsoft.com/office/drawing/2014/main" id="{50A86E01-62BB-5145-A6C3-515717DD327C}"/>
              </a:ext>
            </a:extLst>
          </p:cNvPr>
          <p:cNvSpPr>
            <a:spLocks noGrp="1"/>
          </p:cNvSpPr>
          <p:nvPr>
            <p:ph type="sldNum" sz="quarter" idx="4"/>
          </p:nvPr>
        </p:nvSpPr>
        <p:spPr/>
        <p:txBody>
          <a:bodyPr/>
          <a:lstStyle/>
          <a:p>
            <a:fld id="{294A09A9-5501-47C1-A89A-A340965A2BE2}" type="slidenum">
              <a:rPr lang="en-US" smtClean="0"/>
              <a:pPr/>
              <a:t>10</a:t>
            </a:fld>
            <a:endParaRPr lang="en-US" dirty="0"/>
          </a:p>
        </p:txBody>
      </p:sp>
      <p:sp>
        <p:nvSpPr>
          <p:cNvPr id="10" name="TextBox 9">
            <a:extLst>
              <a:ext uri="{FF2B5EF4-FFF2-40B4-BE49-F238E27FC236}">
                <a16:creationId xmlns:a16="http://schemas.microsoft.com/office/drawing/2014/main" id="{82EC6D62-2C36-1671-38E7-E74D0298A21B}"/>
              </a:ext>
            </a:extLst>
          </p:cNvPr>
          <p:cNvSpPr txBox="1"/>
          <p:nvPr/>
        </p:nvSpPr>
        <p:spPr>
          <a:xfrm>
            <a:off x="1167492" y="1832035"/>
            <a:ext cx="10038221" cy="2954655"/>
          </a:xfrm>
          <a:prstGeom prst="rect">
            <a:avLst/>
          </a:prstGeom>
          <a:noFill/>
        </p:spPr>
        <p:txBody>
          <a:bodyPr wrap="square" rtlCol="0">
            <a:spAutoFit/>
          </a:bodyPr>
          <a:lstStyle/>
          <a:p>
            <a:pPr marL="228600" indent="-228600" fontAlgn="ctr">
              <a:buFont typeface="+mj-lt"/>
              <a:buAutoNum type="arabicPeriod"/>
            </a:pPr>
            <a:r>
              <a:rPr lang="en-US" sz="1400" dirty="0">
                <a:latin typeface="Calibri" panose="020F0502020204030204" pitchFamily="34" charset="0"/>
              </a:rPr>
              <a:t>In the Referral History table click the Manage button to the right of the referral in the "Actions" column</a:t>
            </a:r>
          </a:p>
          <a:p>
            <a:pPr marL="228600" indent="-228600" fontAlgn="ctr">
              <a:buFont typeface="+mj-lt"/>
              <a:buAutoNum type="arabicPeriod"/>
            </a:pPr>
            <a:r>
              <a:rPr lang="en-US" sz="1400" dirty="0">
                <a:latin typeface="Calibri" panose="020F0502020204030204" pitchFamily="34" charset="0"/>
              </a:rPr>
              <a:t>Click "Manage" button in the top right</a:t>
            </a:r>
          </a:p>
          <a:p>
            <a:pPr marL="228600" indent="-228600" fontAlgn="ctr">
              <a:buFont typeface="+mj-lt"/>
              <a:buAutoNum type="arabicPeriod"/>
            </a:pPr>
            <a:r>
              <a:rPr lang="en-US" sz="1400" dirty="0">
                <a:latin typeface="Calibri" panose="020F0502020204030204" pitchFamily="34" charset="0"/>
              </a:rPr>
              <a:t>Reassign a referral by changing the owner of the referral in the "Assign To" drop down</a:t>
            </a:r>
          </a:p>
          <a:p>
            <a:pPr marL="228600" indent="-228600" fontAlgn="ctr">
              <a:buFont typeface="+mj-lt"/>
              <a:buAutoNum type="arabicPeriod"/>
            </a:pPr>
            <a:r>
              <a:rPr lang="en-US" sz="1400" dirty="0">
                <a:latin typeface="Calibri" panose="020F0502020204030204" pitchFamily="34" charset="0"/>
              </a:rPr>
              <a:t>Change the Status of a referral with the Referral Status drop down</a:t>
            </a:r>
          </a:p>
          <a:p>
            <a:pPr marL="742950" lvl="1" indent="-285750" fontAlgn="ctr">
              <a:buFont typeface="Arial" panose="020B0604020202020204" pitchFamily="34" charset="0"/>
              <a:buChar char="•"/>
            </a:pPr>
            <a:r>
              <a:rPr lang="en-US" sz="1400" dirty="0">
                <a:latin typeface="Calibri" panose="020F0502020204030204" pitchFamily="34" charset="0"/>
              </a:rPr>
              <a:t>"Closed - Accepted" - Client automatically enrolled in the program</a:t>
            </a:r>
          </a:p>
          <a:p>
            <a:pPr marL="1143000" lvl="2" indent="-228600" fontAlgn="ctr">
              <a:buFont typeface="Arial" panose="020B0604020202020204" pitchFamily="34" charset="0"/>
              <a:buChar char="•"/>
            </a:pPr>
            <a:r>
              <a:rPr lang="en-US" sz="1400" dirty="0">
                <a:latin typeface="Calibri" panose="020F0502020204030204" pitchFamily="34" charset="0"/>
              </a:rPr>
              <a:t>If you are activating a referral, you will be required to enter a Program Start Date.  </a:t>
            </a:r>
          </a:p>
          <a:p>
            <a:pPr marL="1143000" lvl="2" indent="-228600" fontAlgn="ctr">
              <a:buFont typeface="Arial" panose="020B0604020202020204" pitchFamily="34" charset="0"/>
              <a:buChar char="•"/>
            </a:pPr>
            <a:r>
              <a:rPr lang="en-US" sz="1400" dirty="0">
                <a:latin typeface="Calibri" panose="020F0502020204030204" pitchFamily="34" charset="0"/>
              </a:rPr>
              <a:t>Once all required fields are completed and you save the Activated referral, the client will now have a program record with a status of Active. From this point on, information about the client’s program will not be edited from the Referral Management screen. Rather, you will edit program information from the Edit Program screen within the Program screen of the client’s record.</a:t>
            </a:r>
          </a:p>
          <a:p>
            <a:pPr marL="742950" lvl="1" indent="-285750" fontAlgn="ctr">
              <a:buFont typeface="Arial" panose="020B0604020202020204" pitchFamily="34" charset="0"/>
              <a:buChar char="•"/>
            </a:pPr>
            <a:r>
              <a:rPr lang="en-US" sz="1400" dirty="0">
                <a:latin typeface="Calibri" panose="020F0502020204030204" pitchFamily="34" charset="0"/>
              </a:rPr>
              <a:t>"Closed - Completed" - Referral closed and client is not enrolled in the program</a:t>
            </a:r>
          </a:p>
          <a:p>
            <a:pPr marL="342900" indent="-342900" fontAlgn="ctr">
              <a:buFont typeface="+mj-lt"/>
              <a:buAutoNum type="arabicPeriod"/>
            </a:pPr>
            <a:r>
              <a:rPr lang="en-US" sz="1400" dirty="0">
                <a:latin typeface="Calibri" panose="020F0502020204030204" pitchFamily="34" charset="0"/>
              </a:rPr>
              <a:t>If the referral is being closed enter a Referral Closure Date</a:t>
            </a:r>
          </a:p>
          <a:p>
            <a:endParaRPr lang="en-US" dirty="0"/>
          </a:p>
        </p:txBody>
      </p:sp>
    </p:spTree>
    <p:extLst>
      <p:ext uri="{BB962C8B-B14F-4D97-AF65-F5344CB8AC3E}">
        <p14:creationId xmlns:p14="http://schemas.microsoft.com/office/powerpoint/2010/main" val="998098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DB30D50-1377-244D-A1A4-32FB836C1F3A}"/>
              </a:ext>
            </a:extLst>
          </p:cNvPr>
          <p:cNvSpPr>
            <a:spLocks noGrp="1"/>
          </p:cNvSpPr>
          <p:nvPr>
            <p:ph type="dt" sz="half" idx="2"/>
          </p:nvPr>
        </p:nvSpPr>
        <p:spPr/>
        <p:txBody>
          <a:bodyPr/>
          <a:lstStyle/>
          <a:p>
            <a:fld id="{C098A06B-52D8-C143-AE54-C8C950480C5A}" type="datetime1">
              <a:rPr lang="en-US" smtClean="0"/>
              <a:t>10/4/2024</a:t>
            </a:fld>
            <a:endParaRPr lang="en-US" dirty="0"/>
          </a:p>
        </p:txBody>
      </p:sp>
      <p:sp>
        <p:nvSpPr>
          <p:cNvPr id="5" name="Footer Placeholder 4">
            <a:extLst>
              <a:ext uri="{FF2B5EF4-FFF2-40B4-BE49-F238E27FC236}">
                <a16:creationId xmlns:a16="http://schemas.microsoft.com/office/drawing/2014/main" id="{AA926C73-F226-914E-AC56-BF3172765F9F}"/>
              </a:ext>
            </a:extLst>
          </p:cNvPr>
          <p:cNvSpPr>
            <a:spLocks noGrp="1"/>
          </p:cNvSpPr>
          <p:nvPr>
            <p:ph type="ftr" sz="quarter" idx="3"/>
          </p:nvPr>
        </p:nvSpPr>
        <p:spPr/>
        <p:txBody>
          <a:bodyPr/>
          <a:lstStyle/>
          <a:p>
            <a:r>
              <a:rPr lang="en-US" dirty="0"/>
              <a:t>Referrals in CMS</a:t>
            </a:r>
          </a:p>
        </p:txBody>
      </p:sp>
      <p:sp>
        <p:nvSpPr>
          <p:cNvPr id="7" name="Slide Number Placeholder 6">
            <a:extLst>
              <a:ext uri="{FF2B5EF4-FFF2-40B4-BE49-F238E27FC236}">
                <a16:creationId xmlns:a16="http://schemas.microsoft.com/office/drawing/2014/main" id="{50A86E01-62BB-5145-A6C3-515717DD327C}"/>
              </a:ext>
            </a:extLst>
          </p:cNvPr>
          <p:cNvSpPr>
            <a:spLocks noGrp="1"/>
          </p:cNvSpPr>
          <p:nvPr>
            <p:ph type="sldNum" sz="quarter" idx="4"/>
          </p:nvPr>
        </p:nvSpPr>
        <p:spPr/>
        <p:txBody>
          <a:bodyPr/>
          <a:lstStyle/>
          <a:p>
            <a:fld id="{294A09A9-5501-47C1-A89A-A340965A2BE2}" type="slidenum">
              <a:rPr lang="en-US" smtClean="0"/>
              <a:pPr/>
              <a:t>11</a:t>
            </a:fld>
            <a:endParaRPr lang="en-US" dirty="0"/>
          </a:p>
        </p:txBody>
      </p:sp>
      <p:pic>
        <p:nvPicPr>
          <p:cNvPr id="9" name="Picture 8">
            <a:extLst>
              <a:ext uri="{FF2B5EF4-FFF2-40B4-BE49-F238E27FC236}">
                <a16:creationId xmlns:a16="http://schemas.microsoft.com/office/drawing/2014/main" id="{8FC39351-633C-8F23-FC69-D79AC277A7B9}"/>
              </a:ext>
            </a:extLst>
          </p:cNvPr>
          <p:cNvPicPr>
            <a:picLocks noChangeAspect="1"/>
          </p:cNvPicPr>
          <p:nvPr/>
        </p:nvPicPr>
        <p:blipFill>
          <a:blip r:embed="rId2"/>
          <a:stretch>
            <a:fillRect/>
          </a:stretch>
        </p:blipFill>
        <p:spPr>
          <a:xfrm>
            <a:off x="979487" y="879894"/>
            <a:ext cx="9853464" cy="4615132"/>
          </a:xfrm>
          <a:prstGeom prst="rect">
            <a:avLst/>
          </a:prstGeom>
        </p:spPr>
      </p:pic>
    </p:spTree>
    <p:extLst>
      <p:ext uri="{BB962C8B-B14F-4D97-AF65-F5344CB8AC3E}">
        <p14:creationId xmlns:p14="http://schemas.microsoft.com/office/powerpoint/2010/main" val="2000467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DB30D50-1377-244D-A1A4-32FB836C1F3A}"/>
              </a:ext>
            </a:extLst>
          </p:cNvPr>
          <p:cNvSpPr>
            <a:spLocks noGrp="1"/>
          </p:cNvSpPr>
          <p:nvPr>
            <p:ph type="dt" sz="half" idx="2"/>
          </p:nvPr>
        </p:nvSpPr>
        <p:spPr/>
        <p:txBody>
          <a:bodyPr/>
          <a:lstStyle/>
          <a:p>
            <a:fld id="{C098A06B-52D8-C143-AE54-C8C950480C5A}" type="datetime1">
              <a:rPr lang="en-US" smtClean="0"/>
              <a:t>10/4/2024</a:t>
            </a:fld>
            <a:endParaRPr lang="en-US" dirty="0"/>
          </a:p>
        </p:txBody>
      </p:sp>
      <p:sp>
        <p:nvSpPr>
          <p:cNvPr id="5" name="Footer Placeholder 4">
            <a:extLst>
              <a:ext uri="{FF2B5EF4-FFF2-40B4-BE49-F238E27FC236}">
                <a16:creationId xmlns:a16="http://schemas.microsoft.com/office/drawing/2014/main" id="{AA926C73-F226-914E-AC56-BF3172765F9F}"/>
              </a:ext>
            </a:extLst>
          </p:cNvPr>
          <p:cNvSpPr>
            <a:spLocks noGrp="1"/>
          </p:cNvSpPr>
          <p:nvPr>
            <p:ph type="ftr" sz="quarter" idx="3"/>
          </p:nvPr>
        </p:nvSpPr>
        <p:spPr/>
        <p:txBody>
          <a:bodyPr/>
          <a:lstStyle/>
          <a:p>
            <a:r>
              <a:rPr lang="en-US" dirty="0"/>
              <a:t>Referrals in CMS</a:t>
            </a:r>
          </a:p>
        </p:txBody>
      </p:sp>
      <p:sp>
        <p:nvSpPr>
          <p:cNvPr id="7" name="Slide Number Placeholder 6">
            <a:extLst>
              <a:ext uri="{FF2B5EF4-FFF2-40B4-BE49-F238E27FC236}">
                <a16:creationId xmlns:a16="http://schemas.microsoft.com/office/drawing/2014/main" id="{50A86E01-62BB-5145-A6C3-515717DD327C}"/>
              </a:ext>
            </a:extLst>
          </p:cNvPr>
          <p:cNvSpPr>
            <a:spLocks noGrp="1"/>
          </p:cNvSpPr>
          <p:nvPr>
            <p:ph type="sldNum" sz="quarter" idx="4"/>
          </p:nvPr>
        </p:nvSpPr>
        <p:spPr/>
        <p:txBody>
          <a:bodyPr/>
          <a:lstStyle/>
          <a:p>
            <a:fld id="{294A09A9-5501-47C1-A89A-A340965A2BE2}" type="slidenum">
              <a:rPr lang="en-US" smtClean="0"/>
              <a:pPr/>
              <a:t>12</a:t>
            </a:fld>
            <a:endParaRPr lang="en-US" dirty="0"/>
          </a:p>
        </p:txBody>
      </p:sp>
      <p:pic>
        <p:nvPicPr>
          <p:cNvPr id="4" name="Picture 3">
            <a:extLst>
              <a:ext uri="{FF2B5EF4-FFF2-40B4-BE49-F238E27FC236}">
                <a16:creationId xmlns:a16="http://schemas.microsoft.com/office/drawing/2014/main" id="{5EE2DFF6-834B-C3DB-B283-B909BDF50BA3}"/>
              </a:ext>
            </a:extLst>
          </p:cNvPr>
          <p:cNvPicPr>
            <a:picLocks noChangeAspect="1"/>
          </p:cNvPicPr>
          <p:nvPr/>
        </p:nvPicPr>
        <p:blipFill>
          <a:blip r:embed="rId2"/>
          <a:stretch>
            <a:fillRect/>
          </a:stretch>
        </p:blipFill>
        <p:spPr>
          <a:xfrm>
            <a:off x="1026543" y="1606194"/>
            <a:ext cx="10138914" cy="3645612"/>
          </a:xfrm>
          <a:prstGeom prst="rect">
            <a:avLst/>
          </a:prstGeom>
        </p:spPr>
      </p:pic>
    </p:spTree>
    <p:extLst>
      <p:ext uri="{BB962C8B-B14F-4D97-AF65-F5344CB8AC3E}">
        <p14:creationId xmlns:p14="http://schemas.microsoft.com/office/powerpoint/2010/main" val="3995506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DB30D50-1377-244D-A1A4-32FB836C1F3A}"/>
              </a:ext>
            </a:extLst>
          </p:cNvPr>
          <p:cNvSpPr>
            <a:spLocks noGrp="1"/>
          </p:cNvSpPr>
          <p:nvPr>
            <p:ph type="dt" sz="half" idx="2"/>
          </p:nvPr>
        </p:nvSpPr>
        <p:spPr/>
        <p:txBody>
          <a:bodyPr/>
          <a:lstStyle/>
          <a:p>
            <a:fld id="{C098A06B-52D8-C143-AE54-C8C950480C5A}" type="datetime1">
              <a:rPr lang="en-US" smtClean="0"/>
              <a:t>10/4/2024</a:t>
            </a:fld>
            <a:endParaRPr lang="en-US" dirty="0"/>
          </a:p>
        </p:txBody>
      </p:sp>
      <p:sp>
        <p:nvSpPr>
          <p:cNvPr id="5" name="Footer Placeholder 4">
            <a:extLst>
              <a:ext uri="{FF2B5EF4-FFF2-40B4-BE49-F238E27FC236}">
                <a16:creationId xmlns:a16="http://schemas.microsoft.com/office/drawing/2014/main" id="{AA926C73-F226-914E-AC56-BF3172765F9F}"/>
              </a:ext>
            </a:extLst>
          </p:cNvPr>
          <p:cNvSpPr>
            <a:spLocks noGrp="1"/>
          </p:cNvSpPr>
          <p:nvPr>
            <p:ph type="ftr" sz="quarter" idx="3"/>
          </p:nvPr>
        </p:nvSpPr>
        <p:spPr/>
        <p:txBody>
          <a:bodyPr/>
          <a:lstStyle/>
          <a:p>
            <a:r>
              <a:rPr lang="en-US" dirty="0"/>
              <a:t>Referrals in CMS</a:t>
            </a:r>
          </a:p>
        </p:txBody>
      </p:sp>
      <p:sp>
        <p:nvSpPr>
          <p:cNvPr id="7" name="Slide Number Placeholder 6">
            <a:extLst>
              <a:ext uri="{FF2B5EF4-FFF2-40B4-BE49-F238E27FC236}">
                <a16:creationId xmlns:a16="http://schemas.microsoft.com/office/drawing/2014/main" id="{50A86E01-62BB-5145-A6C3-515717DD327C}"/>
              </a:ext>
            </a:extLst>
          </p:cNvPr>
          <p:cNvSpPr>
            <a:spLocks noGrp="1"/>
          </p:cNvSpPr>
          <p:nvPr>
            <p:ph type="sldNum" sz="quarter" idx="4"/>
          </p:nvPr>
        </p:nvSpPr>
        <p:spPr/>
        <p:txBody>
          <a:bodyPr/>
          <a:lstStyle/>
          <a:p>
            <a:fld id="{294A09A9-5501-47C1-A89A-A340965A2BE2}" type="slidenum">
              <a:rPr lang="en-US" smtClean="0"/>
              <a:pPr/>
              <a:t>13</a:t>
            </a:fld>
            <a:endParaRPr lang="en-US" dirty="0"/>
          </a:p>
        </p:txBody>
      </p:sp>
      <p:pic>
        <p:nvPicPr>
          <p:cNvPr id="6" name="Picture 5">
            <a:extLst>
              <a:ext uri="{FF2B5EF4-FFF2-40B4-BE49-F238E27FC236}">
                <a16:creationId xmlns:a16="http://schemas.microsoft.com/office/drawing/2014/main" id="{18B93445-23AE-A758-3DB4-6CAAEDC2836C}"/>
              </a:ext>
            </a:extLst>
          </p:cNvPr>
          <p:cNvPicPr>
            <a:picLocks noChangeAspect="1"/>
          </p:cNvPicPr>
          <p:nvPr/>
        </p:nvPicPr>
        <p:blipFill>
          <a:blip r:embed="rId2"/>
          <a:stretch>
            <a:fillRect/>
          </a:stretch>
        </p:blipFill>
        <p:spPr>
          <a:xfrm>
            <a:off x="2828026" y="136525"/>
            <a:ext cx="5325374" cy="6120766"/>
          </a:xfrm>
          <a:prstGeom prst="rect">
            <a:avLst/>
          </a:prstGeom>
        </p:spPr>
      </p:pic>
    </p:spTree>
    <p:extLst>
      <p:ext uri="{BB962C8B-B14F-4D97-AF65-F5344CB8AC3E}">
        <p14:creationId xmlns:p14="http://schemas.microsoft.com/office/powerpoint/2010/main" val="4269462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AE308-3076-43DB-B834-DA0B0AE19AF9}"/>
              </a:ext>
            </a:extLst>
          </p:cNvPr>
          <p:cNvSpPr>
            <a:spLocks noGrp="1"/>
          </p:cNvSpPr>
          <p:nvPr>
            <p:ph type="ctrTitle"/>
          </p:nvPr>
        </p:nvSpPr>
        <p:spPr>
          <a:xfrm>
            <a:off x="1167494" y="1122363"/>
            <a:ext cx="6220278" cy="2387600"/>
          </a:xfrm>
        </p:spPr>
        <p:txBody>
          <a:bodyPr/>
          <a:lstStyle/>
          <a:p>
            <a:r>
              <a:rPr lang="en-US" dirty="0"/>
              <a:t>Questions</a:t>
            </a:r>
          </a:p>
        </p:txBody>
      </p:sp>
    </p:spTree>
    <p:extLst>
      <p:ext uri="{BB962C8B-B14F-4D97-AF65-F5344CB8AC3E}">
        <p14:creationId xmlns:p14="http://schemas.microsoft.com/office/powerpoint/2010/main" val="926184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F434-28DB-4621-A497-D62C41CE0419}"/>
              </a:ext>
            </a:extLst>
          </p:cNvPr>
          <p:cNvSpPr>
            <a:spLocks noGrp="1"/>
          </p:cNvSpPr>
          <p:nvPr>
            <p:ph type="title"/>
          </p:nvPr>
        </p:nvSpPr>
        <p:spPr>
          <a:xfrm>
            <a:off x="1167492" y="381000"/>
            <a:ext cx="9779183" cy="1325563"/>
          </a:xfrm>
        </p:spPr>
        <p:txBody>
          <a:bodyPr/>
          <a:lstStyle/>
          <a:p>
            <a:r>
              <a:rPr lang="en-US" dirty="0"/>
              <a:t>Agenda</a:t>
            </a:r>
          </a:p>
        </p:txBody>
      </p:sp>
      <p:sp>
        <p:nvSpPr>
          <p:cNvPr id="3" name="Content Placeholder 2">
            <a:extLst>
              <a:ext uri="{FF2B5EF4-FFF2-40B4-BE49-F238E27FC236}">
                <a16:creationId xmlns:a16="http://schemas.microsoft.com/office/drawing/2014/main" id="{22788C46-D0BC-4307-AE55-7601A139E7CB}"/>
              </a:ext>
            </a:extLst>
          </p:cNvPr>
          <p:cNvSpPr>
            <a:spLocks noGrp="1"/>
          </p:cNvSpPr>
          <p:nvPr>
            <p:ph idx="1"/>
          </p:nvPr>
        </p:nvSpPr>
        <p:spPr>
          <a:xfrm>
            <a:off x="1167493" y="2017467"/>
            <a:ext cx="9779182" cy="3366815"/>
          </a:xfrm>
        </p:spPr>
        <p:txBody>
          <a:bodyPr vert="horz" lIns="91440" tIns="45720" rIns="91440" bIns="45720" rtlCol="0" anchor="t">
            <a:normAutofit/>
          </a:bodyPr>
          <a:lstStyle/>
          <a:p>
            <a:r>
              <a:rPr lang="en-US" dirty="0"/>
              <a:t>Referral Best Practices</a:t>
            </a:r>
          </a:p>
          <a:p>
            <a:r>
              <a:rPr lang="en-US" dirty="0"/>
              <a:t>Creating a Referral in CMS</a:t>
            </a:r>
          </a:p>
          <a:p>
            <a:r>
              <a:rPr lang="en-US" dirty="0"/>
              <a:t>Managing a Received Referral</a:t>
            </a:r>
          </a:p>
          <a:p>
            <a:endParaRPr lang="en-US" dirty="0"/>
          </a:p>
        </p:txBody>
      </p:sp>
      <p:sp>
        <p:nvSpPr>
          <p:cNvPr id="4" name="Date Placeholder 3">
            <a:extLst>
              <a:ext uri="{FF2B5EF4-FFF2-40B4-BE49-F238E27FC236}">
                <a16:creationId xmlns:a16="http://schemas.microsoft.com/office/drawing/2014/main" id="{5739303D-13C0-6A41-947A-F998CC47B32E}"/>
              </a:ext>
            </a:extLst>
          </p:cNvPr>
          <p:cNvSpPr>
            <a:spLocks noGrp="1"/>
          </p:cNvSpPr>
          <p:nvPr>
            <p:ph type="dt" sz="half" idx="2"/>
          </p:nvPr>
        </p:nvSpPr>
        <p:spPr>
          <a:xfrm>
            <a:off x="381000" y="6356350"/>
            <a:ext cx="2743200" cy="365125"/>
          </a:xfrm>
        </p:spPr>
        <p:txBody>
          <a:bodyPr/>
          <a:lstStyle/>
          <a:p>
            <a:fld id="{495D8227-9DE4-4D42-8C1B-E10C828BC634}" type="datetime1">
              <a:rPr lang="en-US" smtClean="0"/>
              <a:pPr/>
              <a:t>10/4/2024</a:t>
            </a:fld>
            <a:endParaRPr lang="en-US" dirty="0"/>
          </a:p>
        </p:txBody>
      </p:sp>
      <p:sp>
        <p:nvSpPr>
          <p:cNvPr id="5" name="Footer Placeholder 4">
            <a:extLst>
              <a:ext uri="{FF2B5EF4-FFF2-40B4-BE49-F238E27FC236}">
                <a16:creationId xmlns:a16="http://schemas.microsoft.com/office/drawing/2014/main" id="{6209FEB4-4C5C-EB43-9696-7B42453DB79B}"/>
              </a:ext>
            </a:extLst>
          </p:cNvPr>
          <p:cNvSpPr>
            <a:spLocks noGrp="1"/>
          </p:cNvSpPr>
          <p:nvPr>
            <p:ph type="ftr" sz="quarter" idx="3"/>
          </p:nvPr>
        </p:nvSpPr>
        <p:spPr>
          <a:xfrm>
            <a:off x="4038600" y="6356350"/>
            <a:ext cx="4114800" cy="365125"/>
          </a:xfrm>
        </p:spPr>
        <p:txBody>
          <a:bodyPr/>
          <a:lstStyle/>
          <a:p>
            <a:r>
              <a:rPr lang="en-US" dirty="0"/>
              <a:t>Referrals in CMS</a:t>
            </a:r>
          </a:p>
        </p:txBody>
      </p:sp>
      <p:sp>
        <p:nvSpPr>
          <p:cNvPr id="6" name="Slide Number Placeholder 5">
            <a:extLst>
              <a:ext uri="{FF2B5EF4-FFF2-40B4-BE49-F238E27FC236}">
                <a16:creationId xmlns:a16="http://schemas.microsoft.com/office/drawing/2014/main" id="{60D470D0-6D64-5E42-9515-048F8779CD5E}"/>
              </a:ext>
            </a:extLst>
          </p:cNvPr>
          <p:cNvSpPr>
            <a:spLocks noGrp="1"/>
          </p:cNvSpPr>
          <p:nvPr>
            <p:ph type="sldNum" sz="quarter" idx="4"/>
          </p:nvPr>
        </p:nvSpPr>
        <p:spPr>
          <a:xfrm>
            <a:off x="10153276" y="6356350"/>
            <a:ext cx="1657723" cy="365125"/>
          </a:xfrm>
        </p:spPr>
        <p:txBody>
          <a:bodyPr/>
          <a:lstStyle/>
          <a:p>
            <a:fld id="{294A09A9-5501-47C1-A89A-A340965A2BE2}" type="slidenum">
              <a:rPr lang="en-US" smtClean="0"/>
              <a:pPr/>
              <a:t>2</a:t>
            </a:fld>
            <a:endParaRPr lang="en-US" dirty="0"/>
          </a:p>
        </p:txBody>
      </p:sp>
    </p:spTree>
    <p:extLst>
      <p:ext uri="{BB962C8B-B14F-4D97-AF65-F5344CB8AC3E}">
        <p14:creationId xmlns:p14="http://schemas.microsoft.com/office/powerpoint/2010/main" val="1325608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ctrTitle"/>
          </p:nvPr>
        </p:nvSpPr>
        <p:spPr>
          <a:xfrm>
            <a:off x="744799" y="1930668"/>
            <a:ext cx="6245912" cy="2387600"/>
          </a:xfrm>
        </p:spPr>
        <p:txBody>
          <a:bodyPr/>
          <a:lstStyle/>
          <a:p>
            <a:r>
              <a:rPr lang="en-US" dirty="0"/>
              <a:t>Sending Referrals in CMS</a:t>
            </a:r>
          </a:p>
        </p:txBody>
      </p:sp>
    </p:spTree>
    <p:extLst>
      <p:ext uri="{BB962C8B-B14F-4D97-AF65-F5344CB8AC3E}">
        <p14:creationId xmlns:p14="http://schemas.microsoft.com/office/powerpoint/2010/main" val="3446797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3047E-FBFD-4F79-BCA5-10E69740F030}"/>
              </a:ext>
            </a:extLst>
          </p:cNvPr>
          <p:cNvSpPr>
            <a:spLocks noGrp="1"/>
          </p:cNvSpPr>
          <p:nvPr>
            <p:ph type="title"/>
          </p:nvPr>
        </p:nvSpPr>
        <p:spPr/>
        <p:txBody>
          <a:bodyPr/>
          <a:lstStyle/>
          <a:p>
            <a:r>
              <a:rPr lang="en-US" dirty="0"/>
              <a:t>Referral Best Practices</a:t>
            </a:r>
          </a:p>
        </p:txBody>
      </p:sp>
      <p:sp>
        <p:nvSpPr>
          <p:cNvPr id="3" name="Date Placeholder 2">
            <a:extLst>
              <a:ext uri="{FF2B5EF4-FFF2-40B4-BE49-F238E27FC236}">
                <a16:creationId xmlns:a16="http://schemas.microsoft.com/office/drawing/2014/main" id="{6DB30D50-1377-244D-A1A4-32FB836C1F3A}"/>
              </a:ext>
            </a:extLst>
          </p:cNvPr>
          <p:cNvSpPr>
            <a:spLocks noGrp="1"/>
          </p:cNvSpPr>
          <p:nvPr>
            <p:ph type="dt" sz="half" idx="2"/>
          </p:nvPr>
        </p:nvSpPr>
        <p:spPr/>
        <p:txBody>
          <a:bodyPr/>
          <a:lstStyle/>
          <a:p>
            <a:fld id="{C098A06B-52D8-C143-AE54-C8C950480C5A}" type="datetime1">
              <a:rPr lang="en-US" smtClean="0"/>
              <a:t>10/4/2024</a:t>
            </a:fld>
            <a:endParaRPr lang="en-US" dirty="0"/>
          </a:p>
        </p:txBody>
      </p:sp>
      <p:sp>
        <p:nvSpPr>
          <p:cNvPr id="5" name="Footer Placeholder 4">
            <a:extLst>
              <a:ext uri="{FF2B5EF4-FFF2-40B4-BE49-F238E27FC236}">
                <a16:creationId xmlns:a16="http://schemas.microsoft.com/office/drawing/2014/main" id="{AA926C73-F226-914E-AC56-BF3172765F9F}"/>
              </a:ext>
            </a:extLst>
          </p:cNvPr>
          <p:cNvSpPr>
            <a:spLocks noGrp="1"/>
          </p:cNvSpPr>
          <p:nvPr>
            <p:ph type="ftr" sz="quarter" idx="3"/>
          </p:nvPr>
        </p:nvSpPr>
        <p:spPr/>
        <p:txBody>
          <a:bodyPr/>
          <a:lstStyle/>
          <a:p>
            <a:r>
              <a:rPr lang="en-US" dirty="0"/>
              <a:t>Referrals in CMS</a:t>
            </a:r>
          </a:p>
        </p:txBody>
      </p:sp>
      <p:sp>
        <p:nvSpPr>
          <p:cNvPr id="7" name="Slide Number Placeholder 6">
            <a:extLst>
              <a:ext uri="{FF2B5EF4-FFF2-40B4-BE49-F238E27FC236}">
                <a16:creationId xmlns:a16="http://schemas.microsoft.com/office/drawing/2014/main" id="{50A86E01-62BB-5145-A6C3-515717DD327C}"/>
              </a:ext>
            </a:extLst>
          </p:cNvPr>
          <p:cNvSpPr>
            <a:spLocks noGrp="1"/>
          </p:cNvSpPr>
          <p:nvPr>
            <p:ph type="sldNum" sz="quarter" idx="4"/>
          </p:nvPr>
        </p:nvSpPr>
        <p:spPr/>
        <p:txBody>
          <a:bodyPr/>
          <a:lstStyle/>
          <a:p>
            <a:fld id="{294A09A9-5501-47C1-A89A-A340965A2BE2}" type="slidenum">
              <a:rPr lang="en-US" smtClean="0"/>
              <a:pPr/>
              <a:t>4</a:t>
            </a:fld>
            <a:endParaRPr lang="en-US" dirty="0"/>
          </a:p>
        </p:txBody>
      </p:sp>
      <p:sp>
        <p:nvSpPr>
          <p:cNvPr id="10" name="TextBox 9">
            <a:extLst>
              <a:ext uri="{FF2B5EF4-FFF2-40B4-BE49-F238E27FC236}">
                <a16:creationId xmlns:a16="http://schemas.microsoft.com/office/drawing/2014/main" id="{82EC6D62-2C36-1671-38E7-E74D0298A21B}"/>
              </a:ext>
            </a:extLst>
          </p:cNvPr>
          <p:cNvSpPr txBox="1"/>
          <p:nvPr/>
        </p:nvSpPr>
        <p:spPr>
          <a:xfrm>
            <a:off x="1167492" y="1832035"/>
            <a:ext cx="10038221" cy="4062651"/>
          </a:xfrm>
          <a:prstGeom prst="rect">
            <a:avLst/>
          </a:prstGeom>
          <a:noFill/>
        </p:spPr>
        <p:txBody>
          <a:bodyPr wrap="square" rtlCol="0">
            <a:spAutoFit/>
          </a:bodyPr>
          <a:lstStyle/>
          <a:p>
            <a:r>
              <a:rPr lang="en-US" sz="1600" dirty="0">
                <a:effectLst/>
                <a:latin typeface="Calibri" panose="020F0502020204030204" pitchFamily="34" charset="0"/>
              </a:rPr>
              <a:t>For the program receiving the referral to be able to engage with the client constructively from the start, they need to have a basic understanding of the services being sought and what needs led to the referral.</a:t>
            </a:r>
          </a:p>
          <a:p>
            <a:endParaRPr lang="en-US" sz="1600" dirty="0"/>
          </a:p>
          <a:p>
            <a:pPr rtl="0" fontAlgn="ctr">
              <a:lnSpc>
                <a:spcPct val="150000"/>
              </a:lnSpc>
              <a:spcBef>
                <a:spcPts val="0"/>
              </a:spcBef>
              <a:spcAft>
                <a:spcPts val="0"/>
              </a:spcAft>
              <a:buFont typeface="Courier New" panose="02070309020205020404" pitchFamily="49" charset="0"/>
              <a:buChar char="o"/>
            </a:pPr>
            <a:r>
              <a:rPr lang="en-US" sz="1600" b="1" u="sng" dirty="0">
                <a:effectLst/>
                <a:latin typeface="Calibri" panose="020F0502020204030204" pitchFamily="34" charset="0"/>
              </a:rPr>
              <a:t>Inform the client that you are making a referral for them</a:t>
            </a:r>
            <a:r>
              <a:rPr lang="en-US" sz="1600" dirty="0">
                <a:effectLst/>
                <a:latin typeface="Calibri" panose="020F0502020204030204" pitchFamily="34" charset="0"/>
              </a:rPr>
              <a:t> and give them some specifics: program name, description of program, the name of someone from the program who might be contacting them, etc.</a:t>
            </a:r>
          </a:p>
          <a:p>
            <a:pPr rtl="0" fontAlgn="ctr">
              <a:lnSpc>
                <a:spcPct val="150000"/>
              </a:lnSpc>
              <a:spcBef>
                <a:spcPts val="0"/>
              </a:spcBef>
              <a:spcAft>
                <a:spcPts val="0"/>
              </a:spcAft>
              <a:buFont typeface="Courier New" panose="02070309020205020404" pitchFamily="49" charset="0"/>
              <a:buChar char="o"/>
            </a:pPr>
            <a:r>
              <a:rPr lang="en-US" sz="1600" dirty="0">
                <a:effectLst/>
                <a:latin typeface="Calibri" panose="020F0502020204030204" pitchFamily="34" charset="0"/>
              </a:rPr>
              <a:t>In the referral, provide a quick summary of the client’s needs.</a:t>
            </a:r>
          </a:p>
          <a:p>
            <a:pPr rtl="0" fontAlgn="ctr">
              <a:lnSpc>
                <a:spcPct val="150000"/>
              </a:lnSpc>
              <a:spcBef>
                <a:spcPts val="0"/>
              </a:spcBef>
              <a:spcAft>
                <a:spcPts val="0"/>
              </a:spcAft>
              <a:buFont typeface="Courier New" panose="02070309020205020404" pitchFamily="49" charset="0"/>
              <a:buChar char="o"/>
            </a:pPr>
            <a:r>
              <a:rPr lang="en-US" sz="1600" dirty="0">
                <a:effectLst/>
                <a:latin typeface="Calibri" panose="020F0502020204030204" pitchFamily="34" charset="0"/>
              </a:rPr>
              <a:t>Also in the referral, make specific suggestions about what services the program receiving the referral might be able to provide to the client (pending an eligibility screening).</a:t>
            </a:r>
          </a:p>
          <a:p>
            <a:pPr rtl="0" fontAlgn="ctr">
              <a:lnSpc>
                <a:spcPct val="150000"/>
              </a:lnSpc>
              <a:spcBef>
                <a:spcPts val="0"/>
              </a:spcBef>
              <a:spcAft>
                <a:spcPts val="0"/>
              </a:spcAft>
              <a:buFont typeface="Courier New" panose="02070309020205020404" pitchFamily="49" charset="0"/>
              <a:buChar char="o"/>
            </a:pPr>
            <a:endParaRPr lang="en-US" sz="1600" dirty="0">
              <a:latin typeface="Calibri" panose="020F0502020204030204" pitchFamily="34" charset="0"/>
            </a:endParaRPr>
          </a:p>
          <a:p>
            <a:pPr rtl="0" fontAlgn="ctr">
              <a:lnSpc>
                <a:spcPct val="150000"/>
              </a:lnSpc>
              <a:spcBef>
                <a:spcPts val="0"/>
              </a:spcBef>
              <a:spcAft>
                <a:spcPts val="0"/>
              </a:spcAft>
            </a:pPr>
            <a:r>
              <a:rPr lang="en-US" sz="1600" i="1" dirty="0">
                <a:effectLst/>
                <a:latin typeface="Calibri" panose="020F0502020204030204" pitchFamily="34" charset="0"/>
              </a:rPr>
              <a:t>If you aren't sure what Program to refer or how they can help you can review MOC's website for information about other programs available to your client --&gt; </a:t>
            </a:r>
            <a:r>
              <a:rPr lang="en-US" sz="1600" dirty="0">
                <a:effectLst/>
                <a:latin typeface="Calibri" panose="020F0502020204030204" pitchFamily="34" charset="0"/>
                <a:hlinkClick r:id="rId2"/>
              </a:rPr>
              <a:t>www.mocinc.org</a:t>
            </a:r>
            <a:endParaRPr lang="en-US" sz="1600" dirty="0">
              <a:effectLst/>
              <a:latin typeface="Calibri" panose="020F0502020204030204" pitchFamily="34" charset="0"/>
            </a:endParaRPr>
          </a:p>
          <a:p>
            <a:endParaRPr lang="en-US" dirty="0"/>
          </a:p>
        </p:txBody>
      </p:sp>
    </p:spTree>
    <p:extLst>
      <p:ext uri="{BB962C8B-B14F-4D97-AF65-F5344CB8AC3E}">
        <p14:creationId xmlns:p14="http://schemas.microsoft.com/office/powerpoint/2010/main" val="1527386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3047E-FBFD-4F79-BCA5-10E69740F030}"/>
              </a:ext>
            </a:extLst>
          </p:cNvPr>
          <p:cNvSpPr>
            <a:spLocks noGrp="1"/>
          </p:cNvSpPr>
          <p:nvPr>
            <p:ph type="title"/>
          </p:nvPr>
        </p:nvSpPr>
        <p:spPr/>
        <p:txBody>
          <a:bodyPr/>
          <a:lstStyle/>
          <a:p>
            <a:r>
              <a:rPr lang="en-US" dirty="0"/>
              <a:t>Creating the Referral in CMS</a:t>
            </a:r>
          </a:p>
        </p:txBody>
      </p:sp>
      <p:sp>
        <p:nvSpPr>
          <p:cNvPr id="3" name="Date Placeholder 2">
            <a:extLst>
              <a:ext uri="{FF2B5EF4-FFF2-40B4-BE49-F238E27FC236}">
                <a16:creationId xmlns:a16="http://schemas.microsoft.com/office/drawing/2014/main" id="{6DB30D50-1377-244D-A1A4-32FB836C1F3A}"/>
              </a:ext>
            </a:extLst>
          </p:cNvPr>
          <p:cNvSpPr>
            <a:spLocks noGrp="1"/>
          </p:cNvSpPr>
          <p:nvPr>
            <p:ph type="dt" sz="half" idx="2"/>
          </p:nvPr>
        </p:nvSpPr>
        <p:spPr/>
        <p:txBody>
          <a:bodyPr/>
          <a:lstStyle/>
          <a:p>
            <a:fld id="{C098A06B-52D8-C143-AE54-C8C950480C5A}" type="datetime1">
              <a:rPr lang="en-US" smtClean="0"/>
              <a:t>10/4/2024</a:t>
            </a:fld>
            <a:endParaRPr lang="en-US" dirty="0"/>
          </a:p>
        </p:txBody>
      </p:sp>
      <p:sp>
        <p:nvSpPr>
          <p:cNvPr id="5" name="Footer Placeholder 4">
            <a:extLst>
              <a:ext uri="{FF2B5EF4-FFF2-40B4-BE49-F238E27FC236}">
                <a16:creationId xmlns:a16="http://schemas.microsoft.com/office/drawing/2014/main" id="{AA926C73-F226-914E-AC56-BF3172765F9F}"/>
              </a:ext>
            </a:extLst>
          </p:cNvPr>
          <p:cNvSpPr>
            <a:spLocks noGrp="1"/>
          </p:cNvSpPr>
          <p:nvPr>
            <p:ph type="ftr" sz="quarter" idx="3"/>
          </p:nvPr>
        </p:nvSpPr>
        <p:spPr/>
        <p:txBody>
          <a:bodyPr/>
          <a:lstStyle/>
          <a:p>
            <a:r>
              <a:rPr lang="en-US" dirty="0"/>
              <a:t>Referrals in CMS</a:t>
            </a:r>
          </a:p>
        </p:txBody>
      </p:sp>
      <p:sp>
        <p:nvSpPr>
          <p:cNvPr id="7" name="Slide Number Placeholder 6">
            <a:extLst>
              <a:ext uri="{FF2B5EF4-FFF2-40B4-BE49-F238E27FC236}">
                <a16:creationId xmlns:a16="http://schemas.microsoft.com/office/drawing/2014/main" id="{50A86E01-62BB-5145-A6C3-515717DD327C}"/>
              </a:ext>
            </a:extLst>
          </p:cNvPr>
          <p:cNvSpPr>
            <a:spLocks noGrp="1"/>
          </p:cNvSpPr>
          <p:nvPr>
            <p:ph type="sldNum" sz="quarter" idx="4"/>
          </p:nvPr>
        </p:nvSpPr>
        <p:spPr/>
        <p:txBody>
          <a:bodyPr/>
          <a:lstStyle/>
          <a:p>
            <a:fld id="{294A09A9-5501-47C1-A89A-A340965A2BE2}" type="slidenum">
              <a:rPr lang="en-US" smtClean="0"/>
              <a:pPr/>
              <a:t>5</a:t>
            </a:fld>
            <a:endParaRPr lang="en-US" dirty="0"/>
          </a:p>
        </p:txBody>
      </p:sp>
      <p:sp>
        <p:nvSpPr>
          <p:cNvPr id="10" name="TextBox 9">
            <a:extLst>
              <a:ext uri="{FF2B5EF4-FFF2-40B4-BE49-F238E27FC236}">
                <a16:creationId xmlns:a16="http://schemas.microsoft.com/office/drawing/2014/main" id="{82EC6D62-2C36-1671-38E7-E74D0298A21B}"/>
              </a:ext>
            </a:extLst>
          </p:cNvPr>
          <p:cNvSpPr txBox="1"/>
          <p:nvPr/>
        </p:nvSpPr>
        <p:spPr>
          <a:xfrm>
            <a:off x="1167492" y="1832035"/>
            <a:ext cx="10038221" cy="4247317"/>
          </a:xfrm>
          <a:prstGeom prst="rect">
            <a:avLst/>
          </a:prstGeom>
          <a:noFill/>
        </p:spPr>
        <p:txBody>
          <a:bodyPr wrap="square" rtlCol="0">
            <a:spAutoFit/>
          </a:bodyPr>
          <a:lstStyle/>
          <a:p>
            <a:pPr rtl="0" fontAlgn="ctr">
              <a:spcBef>
                <a:spcPts val="0"/>
              </a:spcBef>
              <a:spcAft>
                <a:spcPts val="0"/>
              </a:spcAft>
              <a:buFont typeface="+mj-lt"/>
              <a:buAutoNum type="arabicPeriod"/>
            </a:pPr>
            <a:r>
              <a:rPr lang="en-US" sz="1400" b="0" i="0" dirty="0">
                <a:effectLst/>
                <a:latin typeface="Calibri" panose="020F0502020204030204" pitchFamily="34" charset="0"/>
              </a:rPr>
              <a:t>To create a new </a:t>
            </a:r>
            <a:r>
              <a:rPr lang="en-US" sz="1400" dirty="0">
                <a:latin typeface="Calibri" panose="020F0502020204030204" pitchFamily="34" charset="0"/>
              </a:rPr>
              <a:t>R</a:t>
            </a:r>
            <a:r>
              <a:rPr lang="en-US" sz="1400" b="0" i="0" dirty="0">
                <a:effectLst/>
                <a:latin typeface="Calibri" panose="020F0502020204030204" pitchFamily="34" charset="0"/>
              </a:rPr>
              <a:t>eferral click “Programs &amp; Referrals” in the Client Detailed Record</a:t>
            </a:r>
          </a:p>
          <a:p>
            <a:pPr rtl="0" fontAlgn="ctr">
              <a:spcBef>
                <a:spcPts val="0"/>
              </a:spcBef>
              <a:spcAft>
                <a:spcPts val="0"/>
              </a:spcAft>
              <a:buFont typeface="+mj-lt"/>
              <a:buAutoNum type="arabicPeriod"/>
            </a:pPr>
            <a:r>
              <a:rPr lang="en-US" sz="1400" b="0" i="0" dirty="0">
                <a:effectLst/>
                <a:latin typeface="Calibri" panose="020F0502020204030204" pitchFamily="34" charset="0"/>
              </a:rPr>
              <a:t>“Add New Program Referral”</a:t>
            </a:r>
          </a:p>
          <a:p>
            <a:pPr rtl="0" fontAlgn="ctr">
              <a:spcBef>
                <a:spcPts val="0"/>
              </a:spcBef>
              <a:spcAft>
                <a:spcPts val="0"/>
              </a:spcAft>
              <a:buFont typeface="+mj-lt"/>
              <a:buAutoNum type="arabicPeriod"/>
            </a:pPr>
            <a:r>
              <a:rPr lang="en-US" sz="1400" b="0" i="0" dirty="0">
                <a:effectLst/>
                <a:latin typeface="Calibri" panose="020F0502020204030204" pitchFamily="34" charset="0"/>
              </a:rPr>
              <a:t>Choose the Program you are sending the referral to</a:t>
            </a:r>
          </a:p>
          <a:p>
            <a:pPr rtl="0" fontAlgn="ctr">
              <a:spcBef>
                <a:spcPts val="0"/>
              </a:spcBef>
              <a:spcAft>
                <a:spcPts val="0"/>
              </a:spcAft>
              <a:buFont typeface="+mj-lt"/>
              <a:buAutoNum type="arabicPeriod"/>
            </a:pPr>
            <a:r>
              <a:rPr lang="en-US" sz="1400" b="0" i="0" dirty="0">
                <a:effectLst/>
                <a:latin typeface="Calibri" panose="020F0502020204030204" pitchFamily="34" charset="0"/>
              </a:rPr>
              <a:t>Choose admin user you want to send the referral to</a:t>
            </a:r>
          </a:p>
          <a:p>
            <a:pPr marL="742950" lvl="1" indent="-285750" rtl="0" fontAlgn="ctr">
              <a:spcBef>
                <a:spcPts val="0"/>
              </a:spcBef>
              <a:spcAft>
                <a:spcPts val="0"/>
              </a:spcAft>
              <a:buFont typeface="Arial" panose="020B0604020202020204" pitchFamily="34" charset="0"/>
              <a:buChar char="•"/>
            </a:pPr>
            <a:r>
              <a:rPr lang="en-US" sz="1400" b="0" i="0" dirty="0">
                <a:effectLst/>
                <a:latin typeface="Calibri" panose="020F0502020204030204" pitchFamily="34" charset="0"/>
              </a:rPr>
              <a:t>CMS automatically defaults to the admin who manages incoming referrals for the program you are sending the referral to</a:t>
            </a:r>
          </a:p>
          <a:p>
            <a:pPr marL="742950" lvl="1" indent="-285750" rtl="0" fontAlgn="ctr">
              <a:spcBef>
                <a:spcPts val="0"/>
              </a:spcBef>
              <a:spcAft>
                <a:spcPts val="0"/>
              </a:spcAft>
              <a:buFont typeface="Arial" panose="020B0604020202020204" pitchFamily="34" charset="0"/>
              <a:buChar char="•"/>
            </a:pPr>
            <a:r>
              <a:rPr lang="en-US" sz="1400" b="0" i="0" dirty="0">
                <a:effectLst/>
                <a:latin typeface="Calibri" panose="020F0502020204030204" pitchFamily="34" charset="0"/>
              </a:rPr>
              <a:t>You can always change who the referral is sent to by changing the "Assign To" dropdown</a:t>
            </a:r>
          </a:p>
          <a:p>
            <a:pPr rtl="0" fontAlgn="ctr">
              <a:spcBef>
                <a:spcPts val="0"/>
              </a:spcBef>
              <a:spcAft>
                <a:spcPts val="0"/>
              </a:spcAft>
              <a:buFont typeface="+mj-lt"/>
              <a:buAutoNum type="arabicPeriod"/>
            </a:pPr>
            <a:r>
              <a:rPr lang="en-US" sz="1400" b="0" i="0" dirty="0">
                <a:effectLst/>
                <a:latin typeface="Calibri" panose="020F0502020204030204" pitchFamily="34" charset="0"/>
              </a:rPr>
              <a:t>Select the Referral Date which is today</a:t>
            </a:r>
          </a:p>
          <a:p>
            <a:pPr rtl="0" fontAlgn="ctr">
              <a:spcBef>
                <a:spcPts val="0"/>
              </a:spcBef>
              <a:spcAft>
                <a:spcPts val="0"/>
              </a:spcAft>
              <a:buFont typeface="+mj-lt"/>
              <a:buAutoNum type="arabicPeriod"/>
            </a:pPr>
            <a:r>
              <a:rPr lang="en-US" sz="1400" b="0" i="0" dirty="0">
                <a:effectLst/>
                <a:latin typeface="Calibri" panose="020F0502020204030204" pitchFamily="34" charset="0"/>
              </a:rPr>
              <a:t> Choose the Source (Generally your program or the program who is sending the referral)</a:t>
            </a:r>
          </a:p>
          <a:p>
            <a:pPr rtl="0" fontAlgn="ctr">
              <a:spcBef>
                <a:spcPts val="0"/>
              </a:spcBef>
              <a:spcAft>
                <a:spcPts val="0"/>
              </a:spcAft>
              <a:buFont typeface="+mj-lt"/>
              <a:buAutoNum type="arabicPeriod"/>
            </a:pPr>
            <a:r>
              <a:rPr lang="en-US" sz="1400" b="0" i="0" dirty="0">
                <a:effectLst/>
                <a:latin typeface="Calibri" panose="020F0502020204030204" pitchFamily="34" charset="0"/>
              </a:rPr>
              <a:t>Enter a comment</a:t>
            </a:r>
          </a:p>
          <a:p>
            <a:pPr marL="742950" lvl="1" indent="-285750" rtl="0" fontAlgn="ctr">
              <a:spcBef>
                <a:spcPts val="0"/>
              </a:spcBef>
              <a:spcAft>
                <a:spcPts val="0"/>
              </a:spcAft>
              <a:buFont typeface="Arial" panose="020B0604020202020204" pitchFamily="34" charset="0"/>
              <a:buChar char="•"/>
            </a:pPr>
            <a:r>
              <a:rPr lang="en-US" sz="1400" b="0" i="0" dirty="0">
                <a:effectLst/>
                <a:latin typeface="Calibri" panose="020F0502020204030204" pitchFamily="34" charset="0"/>
              </a:rPr>
              <a:t>To reach the client in a timely way, the program receiving the referral needs to know the client’s name and their current contact information.</a:t>
            </a:r>
          </a:p>
          <a:p>
            <a:pPr marL="742950" lvl="1" indent="-285750" rtl="0" fontAlgn="ctr">
              <a:spcBef>
                <a:spcPts val="0"/>
              </a:spcBef>
              <a:spcAft>
                <a:spcPts val="0"/>
              </a:spcAft>
              <a:buFont typeface="Arial" panose="020B0604020202020204" pitchFamily="34" charset="0"/>
              <a:buChar char="•"/>
            </a:pPr>
            <a:r>
              <a:rPr lang="en-US" sz="1400" b="0" i="0" dirty="0">
                <a:effectLst/>
                <a:latin typeface="Calibri" panose="020F0502020204030204" pitchFamily="34" charset="0"/>
              </a:rPr>
              <a:t>Referral Comment Best Practices:</a:t>
            </a:r>
          </a:p>
          <a:p>
            <a:pPr marL="1143000" lvl="2" indent="-228600" rtl="0" fontAlgn="ctr">
              <a:spcBef>
                <a:spcPts val="0"/>
              </a:spcBef>
              <a:spcAft>
                <a:spcPts val="0"/>
              </a:spcAft>
              <a:buFont typeface="Arial" panose="020B0604020202020204" pitchFamily="34" charset="0"/>
              <a:buChar char="•"/>
            </a:pPr>
            <a:r>
              <a:rPr lang="en-US" sz="1400" b="0" i="0" dirty="0">
                <a:effectLst/>
                <a:latin typeface="Calibri" panose="020F0502020204030204" pitchFamily="34" charset="0"/>
              </a:rPr>
              <a:t> Provide 2 pieces of contact info (e.g., cell &amp; email) in case one changes, or a data entry error invalidates one</a:t>
            </a:r>
          </a:p>
          <a:p>
            <a:pPr marL="1143000" lvl="2" indent="-228600" rtl="0" fontAlgn="ctr">
              <a:spcBef>
                <a:spcPts val="0"/>
              </a:spcBef>
              <a:spcAft>
                <a:spcPts val="0"/>
              </a:spcAft>
              <a:buFont typeface="Arial" panose="020B0604020202020204" pitchFamily="34" charset="0"/>
              <a:buChar char="•"/>
            </a:pPr>
            <a:r>
              <a:rPr lang="en-US" sz="1400" b="0" i="0" dirty="0">
                <a:effectLst/>
                <a:latin typeface="Calibri" panose="020F0502020204030204" pitchFamily="34" charset="0"/>
              </a:rPr>
              <a:t>Note whether the contact information provided is for the client or someone who cares for the client (e.g., self vs. parent, guardian, adult child of a senior, etc.)</a:t>
            </a:r>
          </a:p>
          <a:p>
            <a:pPr marL="1143000" lvl="2" indent="-228600" rtl="0" fontAlgn="ctr">
              <a:spcBef>
                <a:spcPts val="0"/>
              </a:spcBef>
              <a:spcAft>
                <a:spcPts val="0"/>
              </a:spcAft>
              <a:buFont typeface="Arial" panose="020B0604020202020204" pitchFamily="34" charset="0"/>
              <a:buChar char="•"/>
            </a:pPr>
            <a:r>
              <a:rPr lang="en-US" sz="1400" b="0" i="0" dirty="0">
                <a:effectLst/>
                <a:latin typeface="Calibri" panose="020F0502020204030204" pitchFamily="34" charset="0"/>
              </a:rPr>
              <a:t>Note whether the staff person can leave a message and/or text</a:t>
            </a:r>
          </a:p>
          <a:p>
            <a:pPr marL="1143000" lvl="2" indent="-228600" rtl="0" fontAlgn="ctr">
              <a:spcBef>
                <a:spcPts val="0"/>
              </a:spcBef>
              <a:spcAft>
                <a:spcPts val="0"/>
              </a:spcAft>
              <a:buFont typeface="Arial" panose="020B0604020202020204" pitchFamily="34" charset="0"/>
              <a:buChar char="•"/>
            </a:pPr>
            <a:r>
              <a:rPr lang="en-US" sz="1400" b="0" i="0" dirty="0">
                <a:effectLst/>
                <a:latin typeface="Calibri" panose="020F0502020204030204" pitchFamily="34" charset="0"/>
              </a:rPr>
              <a:t>Note current services received and the status of the client record</a:t>
            </a:r>
          </a:p>
          <a:p>
            <a:pPr indent="-342900" fontAlgn="ctr">
              <a:buFont typeface="+mj-lt"/>
              <a:buAutoNum type="arabicPeriod"/>
            </a:pPr>
            <a:r>
              <a:rPr lang="en-US" sz="1400" i="1" dirty="0">
                <a:latin typeface="Calibri" panose="020F0502020204030204" pitchFamily="34" charset="0"/>
              </a:rPr>
              <a:t>When sending a referral always make sure there is contact information for the client in Client Details</a:t>
            </a:r>
          </a:p>
          <a:p>
            <a:endParaRPr lang="en-US" dirty="0"/>
          </a:p>
        </p:txBody>
      </p:sp>
    </p:spTree>
    <p:extLst>
      <p:ext uri="{BB962C8B-B14F-4D97-AF65-F5344CB8AC3E}">
        <p14:creationId xmlns:p14="http://schemas.microsoft.com/office/powerpoint/2010/main" val="2500938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DB30D50-1377-244D-A1A4-32FB836C1F3A}"/>
              </a:ext>
            </a:extLst>
          </p:cNvPr>
          <p:cNvSpPr>
            <a:spLocks noGrp="1"/>
          </p:cNvSpPr>
          <p:nvPr>
            <p:ph type="dt" sz="half" idx="2"/>
          </p:nvPr>
        </p:nvSpPr>
        <p:spPr/>
        <p:txBody>
          <a:bodyPr/>
          <a:lstStyle/>
          <a:p>
            <a:fld id="{C098A06B-52D8-C143-AE54-C8C950480C5A}" type="datetime1">
              <a:rPr lang="en-US" smtClean="0"/>
              <a:t>10/4/2024</a:t>
            </a:fld>
            <a:endParaRPr lang="en-US" dirty="0"/>
          </a:p>
        </p:txBody>
      </p:sp>
      <p:sp>
        <p:nvSpPr>
          <p:cNvPr id="5" name="Footer Placeholder 4">
            <a:extLst>
              <a:ext uri="{FF2B5EF4-FFF2-40B4-BE49-F238E27FC236}">
                <a16:creationId xmlns:a16="http://schemas.microsoft.com/office/drawing/2014/main" id="{AA926C73-F226-914E-AC56-BF3172765F9F}"/>
              </a:ext>
            </a:extLst>
          </p:cNvPr>
          <p:cNvSpPr>
            <a:spLocks noGrp="1"/>
          </p:cNvSpPr>
          <p:nvPr>
            <p:ph type="ftr" sz="quarter" idx="3"/>
          </p:nvPr>
        </p:nvSpPr>
        <p:spPr/>
        <p:txBody>
          <a:bodyPr/>
          <a:lstStyle/>
          <a:p>
            <a:r>
              <a:rPr lang="en-US" dirty="0"/>
              <a:t>Referrals in CMS</a:t>
            </a:r>
          </a:p>
        </p:txBody>
      </p:sp>
      <p:sp>
        <p:nvSpPr>
          <p:cNvPr id="7" name="Slide Number Placeholder 6">
            <a:extLst>
              <a:ext uri="{FF2B5EF4-FFF2-40B4-BE49-F238E27FC236}">
                <a16:creationId xmlns:a16="http://schemas.microsoft.com/office/drawing/2014/main" id="{50A86E01-62BB-5145-A6C3-515717DD327C}"/>
              </a:ext>
            </a:extLst>
          </p:cNvPr>
          <p:cNvSpPr>
            <a:spLocks noGrp="1"/>
          </p:cNvSpPr>
          <p:nvPr>
            <p:ph type="sldNum" sz="quarter" idx="4"/>
          </p:nvPr>
        </p:nvSpPr>
        <p:spPr/>
        <p:txBody>
          <a:bodyPr/>
          <a:lstStyle/>
          <a:p>
            <a:fld id="{294A09A9-5501-47C1-A89A-A340965A2BE2}" type="slidenum">
              <a:rPr lang="en-US" smtClean="0"/>
              <a:pPr/>
              <a:t>6</a:t>
            </a:fld>
            <a:endParaRPr lang="en-US" dirty="0"/>
          </a:p>
        </p:txBody>
      </p:sp>
      <p:pic>
        <p:nvPicPr>
          <p:cNvPr id="9" name="Picture 8">
            <a:extLst>
              <a:ext uri="{FF2B5EF4-FFF2-40B4-BE49-F238E27FC236}">
                <a16:creationId xmlns:a16="http://schemas.microsoft.com/office/drawing/2014/main" id="{63CFD2E7-27A8-AE18-C203-C0E9F82DC5F5}"/>
              </a:ext>
            </a:extLst>
          </p:cNvPr>
          <p:cNvPicPr>
            <a:picLocks noChangeAspect="1"/>
          </p:cNvPicPr>
          <p:nvPr/>
        </p:nvPicPr>
        <p:blipFill>
          <a:blip r:embed="rId2"/>
          <a:stretch>
            <a:fillRect/>
          </a:stretch>
        </p:blipFill>
        <p:spPr>
          <a:xfrm>
            <a:off x="1167492" y="381000"/>
            <a:ext cx="8885380" cy="5367406"/>
          </a:xfrm>
          <a:prstGeom prst="rect">
            <a:avLst/>
          </a:prstGeom>
        </p:spPr>
      </p:pic>
    </p:spTree>
    <p:extLst>
      <p:ext uri="{BB962C8B-B14F-4D97-AF65-F5344CB8AC3E}">
        <p14:creationId xmlns:p14="http://schemas.microsoft.com/office/powerpoint/2010/main" val="1235571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DB30D50-1377-244D-A1A4-32FB836C1F3A}"/>
              </a:ext>
            </a:extLst>
          </p:cNvPr>
          <p:cNvSpPr>
            <a:spLocks noGrp="1"/>
          </p:cNvSpPr>
          <p:nvPr>
            <p:ph type="dt" sz="half" idx="2"/>
          </p:nvPr>
        </p:nvSpPr>
        <p:spPr/>
        <p:txBody>
          <a:bodyPr/>
          <a:lstStyle/>
          <a:p>
            <a:fld id="{C098A06B-52D8-C143-AE54-C8C950480C5A}" type="datetime1">
              <a:rPr lang="en-US" smtClean="0"/>
              <a:t>10/4/2024</a:t>
            </a:fld>
            <a:endParaRPr lang="en-US" dirty="0"/>
          </a:p>
        </p:txBody>
      </p:sp>
      <p:sp>
        <p:nvSpPr>
          <p:cNvPr id="5" name="Footer Placeholder 4">
            <a:extLst>
              <a:ext uri="{FF2B5EF4-FFF2-40B4-BE49-F238E27FC236}">
                <a16:creationId xmlns:a16="http://schemas.microsoft.com/office/drawing/2014/main" id="{AA926C73-F226-914E-AC56-BF3172765F9F}"/>
              </a:ext>
            </a:extLst>
          </p:cNvPr>
          <p:cNvSpPr>
            <a:spLocks noGrp="1"/>
          </p:cNvSpPr>
          <p:nvPr>
            <p:ph type="ftr" sz="quarter" idx="3"/>
          </p:nvPr>
        </p:nvSpPr>
        <p:spPr/>
        <p:txBody>
          <a:bodyPr/>
          <a:lstStyle/>
          <a:p>
            <a:r>
              <a:rPr lang="en-US" dirty="0"/>
              <a:t>Referrals in CMS</a:t>
            </a:r>
          </a:p>
        </p:txBody>
      </p:sp>
      <p:sp>
        <p:nvSpPr>
          <p:cNvPr id="7" name="Slide Number Placeholder 6">
            <a:extLst>
              <a:ext uri="{FF2B5EF4-FFF2-40B4-BE49-F238E27FC236}">
                <a16:creationId xmlns:a16="http://schemas.microsoft.com/office/drawing/2014/main" id="{50A86E01-62BB-5145-A6C3-515717DD327C}"/>
              </a:ext>
            </a:extLst>
          </p:cNvPr>
          <p:cNvSpPr>
            <a:spLocks noGrp="1"/>
          </p:cNvSpPr>
          <p:nvPr>
            <p:ph type="sldNum" sz="quarter" idx="4"/>
          </p:nvPr>
        </p:nvSpPr>
        <p:spPr/>
        <p:txBody>
          <a:bodyPr/>
          <a:lstStyle/>
          <a:p>
            <a:fld id="{294A09A9-5501-47C1-A89A-A340965A2BE2}" type="slidenum">
              <a:rPr lang="en-US" smtClean="0"/>
              <a:pPr/>
              <a:t>7</a:t>
            </a:fld>
            <a:endParaRPr lang="en-US" dirty="0"/>
          </a:p>
        </p:txBody>
      </p:sp>
      <p:pic>
        <p:nvPicPr>
          <p:cNvPr id="4" name="Picture 3">
            <a:extLst>
              <a:ext uri="{FF2B5EF4-FFF2-40B4-BE49-F238E27FC236}">
                <a16:creationId xmlns:a16="http://schemas.microsoft.com/office/drawing/2014/main" id="{61FF1A85-09BB-AB35-D263-218C7BB243B2}"/>
              </a:ext>
            </a:extLst>
          </p:cNvPr>
          <p:cNvPicPr>
            <a:picLocks noChangeAspect="1"/>
          </p:cNvPicPr>
          <p:nvPr/>
        </p:nvPicPr>
        <p:blipFill>
          <a:blip r:embed="rId2"/>
          <a:stretch>
            <a:fillRect/>
          </a:stretch>
        </p:blipFill>
        <p:spPr>
          <a:xfrm>
            <a:off x="2082019" y="588589"/>
            <a:ext cx="8027962" cy="5680822"/>
          </a:xfrm>
          <a:prstGeom prst="rect">
            <a:avLst/>
          </a:prstGeom>
        </p:spPr>
      </p:pic>
    </p:spTree>
    <p:extLst>
      <p:ext uri="{BB962C8B-B14F-4D97-AF65-F5344CB8AC3E}">
        <p14:creationId xmlns:p14="http://schemas.microsoft.com/office/powerpoint/2010/main" val="2549653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F75DE-8A44-4EC5-83C6-95BDDF10DFD9}"/>
              </a:ext>
            </a:extLst>
          </p:cNvPr>
          <p:cNvSpPr>
            <a:spLocks noGrp="1"/>
          </p:cNvSpPr>
          <p:nvPr>
            <p:ph type="title"/>
          </p:nvPr>
        </p:nvSpPr>
        <p:spPr/>
        <p:txBody>
          <a:bodyPr/>
          <a:lstStyle/>
          <a:p>
            <a:r>
              <a:rPr lang="en-US" sz="4400" b="1" dirty="0">
                <a:effectLst/>
                <a:latin typeface="Calibri" panose="020F0502020204030204" pitchFamily="34" charset="0"/>
              </a:rPr>
              <a:t>Full Comment Template</a:t>
            </a:r>
            <a:endParaRPr lang="en-US" sz="4400" dirty="0"/>
          </a:p>
        </p:txBody>
      </p:sp>
      <p:sp>
        <p:nvSpPr>
          <p:cNvPr id="3" name="Date Placeholder 2">
            <a:extLst>
              <a:ext uri="{FF2B5EF4-FFF2-40B4-BE49-F238E27FC236}">
                <a16:creationId xmlns:a16="http://schemas.microsoft.com/office/drawing/2014/main" id="{4E809DF5-56B4-304A-8777-BB8576005AF2}"/>
              </a:ext>
            </a:extLst>
          </p:cNvPr>
          <p:cNvSpPr>
            <a:spLocks noGrp="1"/>
          </p:cNvSpPr>
          <p:nvPr>
            <p:ph type="dt" sz="half" idx="2"/>
          </p:nvPr>
        </p:nvSpPr>
        <p:spPr/>
        <p:txBody>
          <a:bodyPr/>
          <a:lstStyle/>
          <a:p>
            <a:fld id="{7699C8CE-7534-A244-ABE9-5BED2DFEFBDF}" type="datetime1">
              <a:rPr lang="en-US" smtClean="0"/>
              <a:t>10/4/2024</a:t>
            </a:fld>
            <a:endParaRPr lang="en-US" dirty="0"/>
          </a:p>
        </p:txBody>
      </p:sp>
      <p:sp>
        <p:nvSpPr>
          <p:cNvPr id="5" name="Footer Placeholder 4">
            <a:extLst>
              <a:ext uri="{FF2B5EF4-FFF2-40B4-BE49-F238E27FC236}">
                <a16:creationId xmlns:a16="http://schemas.microsoft.com/office/drawing/2014/main" id="{0A79A912-225F-BE40-9F3E-0255524448CD}"/>
              </a:ext>
            </a:extLst>
          </p:cNvPr>
          <p:cNvSpPr>
            <a:spLocks noGrp="1"/>
          </p:cNvSpPr>
          <p:nvPr>
            <p:ph type="ftr" sz="quarter" idx="3"/>
          </p:nvPr>
        </p:nvSpPr>
        <p:spPr/>
        <p:txBody>
          <a:bodyPr/>
          <a:lstStyle/>
          <a:p>
            <a:r>
              <a:rPr lang="en-US" dirty="0"/>
              <a:t>Referrals in CMS</a:t>
            </a:r>
          </a:p>
        </p:txBody>
      </p:sp>
      <p:sp>
        <p:nvSpPr>
          <p:cNvPr id="6" name="Slide Number Placeholder 5">
            <a:extLst>
              <a:ext uri="{FF2B5EF4-FFF2-40B4-BE49-F238E27FC236}">
                <a16:creationId xmlns:a16="http://schemas.microsoft.com/office/drawing/2014/main" id="{50B6C709-8794-DF4E-A15C-6E648F09DD12}"/>
              </a:ext>
            </a:extLst>
          </p:cNvPr>
          <p:cNvSpPr>
            <a:spLocks noGrp="1"/>
          </p:cNvSpPr>
          <p:nvPr>
            <p:ph type="sldNum" sz="quarter" idx="4"/>
          </p:nvPr>
        </p:nvSpPr>
        <p:spPr/>
        <p:txBody>
          <a:bodyPr/>
          <a:lstStyle/>
          <a:p>
            <a:fld id="{294A09A9-5501-47C1-A89A-A340965A2BE2}" type="slidenum">
              <a:rPr lang="en-US" smtClean="0"/>
              <a:pPr/>
              <a:t>8</a:t>
            </a:fld>
            <a:endParaRPr lang="en-US" dirty="0"/>
          </a:p>
        </p:txBody>
      </p:sp>
      <p:sp>
        <p:nvSpPr>
          <p:cNvPr id="8" name="Content Placeholder 7">
            <a:extLst>
              <a:ext uri="{FF2B5EF4-FFF2-40B4-BE49-F238E27FC236}">
                <a16:creationId xmlns:a16="http://schemas.microsoft.com/office/drawing/2014/main" id="{F814FF79-AB2F-ED44-DA8B-BB21DE86B72F}"/>
              </a:ext>
            </a:extLst>
          </p:cNvPr>
          <p:cNvSpPr>
            <a:spLocks noGrp="1"/>
          </p:cNvSpPr>
          <p:nvPr>
            <p:ph idx="1"/>
          </p:nvPr>
        </p:nvSpPr>
        <p:spPr/>
        <p:txBody>
          <a:bodyPr/>
          <a:lstStyle/>
          <a:p>
            <a:pPr marL="342900" marR="0">
              <a:spcBef>
                <a:spcPts val="0"/>
              </a:spcBef>
              <a:spcAft>
                <a:spcPts val="0"/>
              </a:spcAft>
            </a:pPr>
            <a:r>
              <a:rPr lang="en-US" sz="1800" dirty="0">
                <a:effectLst/>
                <a:latin typeface="Calibri" panose="020F0502020204030204" pitchFamily="34" charset="0"/>
              </a:rPr>
              <a:t>Client’s Name at contact info #1 / contact info #2 (self/other); ok to text (yes/no); ok to call (yes/no). Client record status. Client needs &lt;&lt;&lt;insert&gt;&gt;&gt;. Client has &lt;&lt;&lt;insert services to date&gt;&gt;&gt;. Client has been informed of referral.</a:t>
            </a:r>
          </a:p>
          <a:p>
            <a:pPr marL="685800" marR="0">
              <a:spcBef>
                <a:spcPts val="0"/>
              </a:spcBef>
              <a:spcAft>
                <a:spcPts val="0"/>
              </a:spcAft>
            </a:pPr>
            <a:endParaRPr lang="en-US" sz="1800" dirty="0">
              <a:latin typeface="Calibri" panose="020F0502020204030204" pitchFamily="34" charset="0"/>
            </a:endParaRPr>
          </a:p>
          <a:p>
            <a:pPr marL="685800" marR="0">
              <a:spcBef>
                <a:spcPts val="0"/>
              </a:spcBef>
              <a:spcAft>
                <a:spcPts val="0"/>
              </a:spcAft>
            </a:pPr>
            <a:endParaRPr lang="en-US" sz="1800" dirty="0">
              <a:effectLst/>
              <a:latin typeface="Calibri" panose="020F0502020204030204" pitchFamily="34" charset="0"/>
            </a:endParaRPr>
          </a:p>
          <a:p>
            <a:pPr marL="685800" marR="0">
              <a:spcBef>
                <a:spcPts val="0"/>
              </a:spcBef>
              <a:spcAft>
                <a:spcPts val="0"/>
              </a:spcAft>
            </a:pPr>
            <a:r>
              <a:rPr lang="en-US" sz="1800" dirty="0">
                <a:effectLst/>
                <a:latin typeface="Calibri" panose="020F0502020204030204" pitchFamily="34" charset="0"/>
              </a:rPr>
              <a:t>Example 1: </a:t>
            </a:r>
            <a:r>
              <a:rPr lang="en-US" sz="1800" i="1" dirty="0">
                <a:effectLst/>
                <a:latin typeface="Calibri" panose="020F0502020204030204" pitchFamily="34" charset="0"/>
              </a:rPr>
              <a:t>Dave Test at 978-888-7777 / dtest@gmail.com (self), no message, no text, client participating in Young Parents Program, did not complete full intake</a:t>
            </a:r>
            <a:endParaRPr lang="en-US" sz="1800" dirty="0">
              <a:effectLst/>
              <a:latin typeface="Calibri" panose="020F0502020204030204" pitchFamily="34" charset="0"/>
            </a:endParaRPr>
          </a:p>
          <a:p>
            <a:pPr marL="1028700" marR="0">
              <a:spcBef>
                <a:spcPts val="0"/>
              </a:spcBef>
              <a:spcAft>
                <a:spcPts val="0"/>
              </a:spcAft>
            </a:pPr>
            <a:r>
              <a:rPr lang="en-US" sz="1800" dirty="0">
                <a:effectLst/>
                <a:latin typeface="Calibri" panose="020F0502020204030204" pitchFamily="34" charset="0"/>
              </a:rPr>
              <a:t> </a:t>
            </a:r>
          </a:p>
          <a:p>
            <a:pPr marL="685800" marR="0">
              <a:spcBef>
                <a:spcPts val="0"/>
              </a:spcBef>
              <a:spcAft>
                <a:spcPts val="0"/>
              </a:spcAft>
            </a:pPr>
            <a:r>
              <a:rPr lang="en-US" sz="1800" dirty="0">
                <a:effectLst/>
                <a:latin typeface="Calibri" panose="020F0502020204030204" pitchFamily="34" charset="0"/>
              </a:rPr>
              <a:t>Example 2: </a:t>
            </a:r>
            <a:r>
              <a:rPr lang="en-US" sz="1800" i="1" dirty="0">
                <a:effectLst/>
                <a:latin typeface="Calibri" panose="020F0502020204030204" pitchFamily="34" charset="0"/>
              </a:rPr>
              <a:t>Frank Test at 978-888-7777 / jdoe@gmail.com (contact is father, John Doe), ok to leave message, ok to text, client participating in Young Parents Program, completed full intake and pre-assessment on father</a:t>
            </a:r>
            <a:endParaRPr lang="en-US" sz="1800" dirty="0">
              <a:effectLst/>
              <a:latin typeface="Calibri" panose="020F0502020204030204" pitchFamily="34" charset="0"/>
            </a:endParaRPr>
          </a:p>
          <a:p>
            <a:pPr marL="342900" marR="0">
              <a:spcBef>
                <a:spcPts val="0"/>
              </a:spcBef>
              <a:spcAft>
                <a:spcPts val="0"/>
              </a:spcAft>
            </a:pPr>
            <a:endParaRPr lang="en-US" sz="1800" dirty="0">
              <a:effectLst/>
              <a:latin typeface="Calibri" panose="020F0502020204030204" pitchFamily="34" charset="0"/>
            </a:endParaRPr>
          </a:p>
          <a:p>
            <a:endParaRPr lang="en-US" dirty="0"/>
          </a:p>
        </p:txBody>
      </p:sp>
    </p:spTree>
    <p:extLst>
      <p:ext uri="{BB962C8B-B14F-4D97-AF65-F5344CB8AC3E}">
        <p14:creationId xmlns:p14="http://schemas.microsoft.com/office/powerpoint/2010/main" val="4212917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ctrTitle"/>
          </p:nvPr>
        </p:nvSpPr>
        <p:spPr>
          <a:xfrm>
            <a:off x="744799" y="1930668"/>
            <a:ext cx="6245912" cy="2387600"/>
          </a:xfrm>
        </p:spPr>
        <p:txBody>
          <a:bodyPr/>
          <a:lstStyle/>
          <a:p>
            <a:r>
              <a:rPr lang="en-US" dirty="0"/>
              <a:t>Managing Referrals in CMS</a:t>
            </a:r>
          </a:p>
        </p:txBody>
      </p:sp>
    </p:spTree>
    <p:extLst>
      <p:ext uri="{BB962C8B-B14F-4D97-AF65-F5344CB8AC3E}">
        <p14:creationId xmlns:p14="http://schemas.microsoft.com/office/powerpoint/2010/main" val="2679472937"/>
      </p:ext>
    </p:extLst>
  </p:cSld>
  <p:clrMapOvr>
    <a:masterClrMapping/>
  </p:clrMapOvr>
</p:sld>
</file>

<file path=ppt/theme/theme1.xml><?xml version="1.0" encoding="utf-8"?>
<a:theme xmlns:a="http://schemas.openxmlformats.org/drawingml/2006/main" name="Office Theme">
  <a:themeElements>
    <a:clrScheme name="Universal Color Block">
      <a:dk1>
        <a:srgbClr val="000000"/>
      </a:dk1>
      <a:lt1>
        <a:srgbClr val="FFFFFF"/>
      </a:lt1>
      <a:dk2>
        <a:srgbClr val="44546A"/>
      </a:dk2>
      <a:lt2>
        <a:srgbClr val="E7E6E6"/>
      </a:lt2>
      <a:accent1>
        <a:srgbClr val="0068FF"/>
      </a:accent1>
      <a:accent2>
        <a:srgbClr val="DAE5EF"/>
      </a:accent2>
      <a:accent3>
        <a:srgbClr val="637183"/>
      </a:accent3>
      <a:accent4>
        <a:srgbClr val="434E5E"/>
      </a:accent4>
      <a:accent5>
        <a:srgbClr val="5B9BD5"/>
      </a:accent5>
      <a:accent6>
        <a:srgbClr val="70AD47"/>
      </a:accent6>
      <a:hlink>
        <a:srgbClr val="0563C1"/>
      </a:hlink>
      <a:folHlink>
        <a:srgbClr val="954F72"/>
      </a:folHlink>
    </a:clrScheme>
    <a:fontScheme name="Custom 75">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al Color Block_Win32_AP_v2" id="{3EA4D81A-EBDE-431D-8B15-A5A6F500D5A4}" vid="{8EBF5489-0BE1-418D-A69C-2193D304C7E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1" ma:contentTypeDescription="Create a new document." ma:contentTypeScope="" ma:versionID="64dfb1555687e0874b4304b796b5b0c7">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6e4c555b5e194d05b7203de9c4567b3"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5334180-0405-413B-834A-44FA9E05ADB7}">
  <ds:schemaRefs>
    <ds:schemaRef ds:uri="http://schemas.microsoft.com/sharepoint/v3/contenttype/forms"/>
  </ds:schemaRefs>
</ds:datastoreItem>
</file>

<file path=customXml/itemProps2.xml><?xml version="1.0" encoding="utf-8"?>
<ds:datastoreItem xmlns:ds="http://schemas.openxmlformats.org/officeDocument/2006/customXml" ds:itemID="{4D5BAB77-79E1-4739-AA51-10C9079186D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4A615295-94F6-4CE2-A1B1-6B7E1DAA5A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{2AE44E4A-063F-4264-8198-BB7186E66C97}tf45331398_win32</Template>
  <TotalTime>10263</TotalTime>
  <Words>809</Words>
  <Application>Microsoft Office PowerPoint</Application>
  <PresentationFormat>Widescreen</PresentationFormat>
  <Paragraphs>81</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Courier New</vt:lpstr>
      <vt:lpstr>Tenorite</vt:lpstr>
      <vt:lpstr>Office Theme</vt:lpstr>
      <vt:lpstr>Referrals in CMS</vt:lpstr>
      <vt:lpstr>Agenda</vt:lpstr>
      <vt:lpstr>Sending Referrals in CMS</vt:lpstr>
      <vt:lpstr>Referral Best Practices</vt:lpstr>
      <vt:lpstr>Creating the Referral in CMS</vt:lpstr>
      <vt:lpstr>PowerPoint Presentation</vt:lpstr>
      <vt:lpstr>PowerPoint Presentation</vt:lpstr>
      <vt:lpstr>Full Comment Template</vt:lpstr>
      <vt:lpstr>Managing Referrals in CMS</vt:lpstr>
      <vt:lpstr>Managing a Received Referral</vt:lpstr>
      <vt:lpstr>PowerPoint Presentation</vt:lpstr>
      <vt:lpstr>PowerPoint Presentation</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Referrals in CMS</dc:title>
  <dc:creator>Robert McCarthy</dc:creator>
  <cp:lastModifiedBy>Robert McCarthy</cp:lastModifiedBy>
  <cp:revision>5</cp:revision>
  <dcterms:created xsi:type="dcterms:W3CDTF">2023-07-20T12:07:28Z</dcterms:created>
  <dcterms:modified xsi:type="dcterms:W3CDTF">2024-10-04T15:31:12Z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