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3"/>
  </p:notesMasterIdLst>
  <p:sldIdLst>
    <p:sldId id="256" r:id="rId5"/>
    <p:sldId id="257" r:id="rId6"/>
    <p:sldId id="302" r:id="rId7"/>
    <p:sldId id="284" r:id="rId8"/>
    <p:sldId id="277" r:id="rId9"/>
    <p:sldId id="301" r:id="rId10"/>
    <p:sldId id="259" r:id="rId11"/>
    <p:sldId id="276" r:id="rId12"/>
    <p:sldId id="261" r:id="rId13"/>
    <p:sldId id="285" r:id="rId14"/>
    <p:sldId id="286" r:id="rId15"/>
    <p:sldId id="287" r:id="rId16"/>
    <p:sldId id="303" r:id="rId17"/>
    <p:sldId id="304" r:id="rId18"/>
    <p:sldId id="307" r:id="rId19"/>
    <p:sldId id="288" r:id="rId20"/>
    <p:sldId id="305" r:id="rId21"/>
    <p:sldId id="306" r:id="rId22"/>
    <p:sldId id="308" r:id="rId23"/>
    <p:sldId id="289" r:id="rId24"/>
    <p:sldId id="309" r:id="rId25"/>
    <p:sldId id="290" r:id="rId26"/>
    <p:sldId id="291" r:id="rId27"/>
    <p:sldId id="310" r:id="rId28"/>
    <p:sldId id="278" r:id="rId29"/>
    <p:sldId id="311" r:id="rId30"/>
    <p:sldId id="312" r:id="rId31"/>
    <p:sldId id="27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93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718"/>
  </p:normalViewPr>
  <p:slideViewPr>
    <p:cSldViewPr snapToGrid="0">
      <p:cViewPr varScale="1">
        <p:scale>
          <a:sx n="111" d="100"/>
          <a:sy n="111" d="100"/>
        </p:scale>
        <p:origin x="594" y="96"/>
      </p:cViewPr>
      <p:guideLst/>
    </p:cSldViewPr>
  </p:slideViewPr>
  <p:notesTextViewPr>
    <p:cViewPr>
      <p:scale>
        <a:sx n="3" d="2"/>
        <a:sy n="3" d="2"/>
      </p:scale>
      <p:origin x="0" y="0"/>
    </p:cViewPr>
  </p:notesTextViewPr>
  <p:sorterViewPr>
    <p:cViewPr>
      <p:scale>
        <a:sx n="126" d="100"/>
        <a:sy n="12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87ADD9-2083-264C-A652-8D52D02F7E72}" type="datetimeFigureOut">
              <a:rPr lang="en-US" smtClean="0"/>
              <a:t>10/4/2024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DC217-DF71-1A49-B3EA-559F1F43B0FF}" type="slidenum">
              <a:rPr lang="en-US" smtClean="0"/>
              <a:t>‹#›</a:t>
            </a:fld>
            <a:endParaRPr lang="en-US" dirty="0"/>
          </a:p>
        </p:txBody>
      </p:sp>
    </p:spTree>
    <p:extLst>
      <p:ext uri="{BB962C8B-B14F-4D97-AF65-F5344CB8AC3E}">
        <p14:creationId xmlns:p14="http://schemas.microsoft.com/office/powerpoint/2010/main" val="2846425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3" y="1122363"/>
            <a:ext cx="7096933"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9500507" cy="806675"/>
          </a:xfrm>
        </p:spPr>
        <p:txBody>
          <a:bodyPr>
            <a:noAutofit/>
          </a:bodyPr>
          <a:lstStyle>
            <a:lvl1pPr marL="0" indent="0" algn="l">
              <a:buNone/>
              <a:defRPr sz="32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0" y="4572000"/>
            <a:ext cx="12192000" cy="228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902465C8-266D-104C-9C49-323DF4A8277E}"/>
              </a:ext>
            </a:extLst>
          </p:cNvPr>
          <p:cNvSpPr/>
          <p:nvPr userDrawn="1"/>
        </p:nvSpPr>
        <p:spPr>
          <a:xfrm>
            <a:off x="583746" y="4960030"/>
            <a:ext cx="1551214" cy="1551214"/>
          </a:xfrm>
          <a:prstGeom prst="ellipse">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a:extLst>
              <a:ext uri="{FF2B5EF4-FFF2-40B4-BE49-F238E27FC236}">
                <a16:creationId xmlns:a16="http://schemas.microsoft.com/office/drawing/2014/main" id="{37979A1C-BF60-B345-A664-2E4F7A3461EB}"/>
              </a:ext>
            </a:extLst>
          </p:cNvPr>
          <p:cNvSpPr/>
          <p:nvPr userDrawn="1"/>
        </p:nvSpPr>
        <p:spPr>
          <a:xfrm>
            <a:off x="1" y="4571999"/>
            <a:ext cx="1118508" cy="1118508"/>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 name="Freeform 8">
            <a:extLst>
              <a:ext uri="{FF2B5EF4-FFF2-40B4-BE49-F238E27FC236}">
                <a16:creationId xmlns:a16="http://schemas.microsoft.com/office/drawing/2014/main" id="{58080B3E-915C-2D4C-8608-596E1BFD6387}"/>
              </a:ext>
            </a:extLst>
          </p:cNvPr>
          <p:cNvSpPr/>
          <p:nvPr userDrawn="1"/>
        </p:nvSpPr>
        <p:spPr>
          <a:xfrm>
            <a:off x="1" y="5739492"/>
            <a:ext cx="1118508" cy="1118508"/>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419"/>
            <a:ext cx="3927573" cy="3165022"/>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9E240E8A-950E-7946-826C-415CB5DACA43}"/>
              </a:ext>
            </a:extLst>
          </p:cNvPr>
          <p:cNvSpPr/>
          <p:nvPr userDrawn="1"/>
        </p:nvSpPr>
        <p:spPr>
          <a:xfrm>
            <a:off x="11024507" y="4580708"/>
            <a:ext cx="1167493" cy="2277292"/>
          </a:xfrm>
          <a:custGeom>
            <a:avLst/>
            <a:gdLst>
              <a:gd name="connsiteX0" fmla="*/ 1167473 w 1167493"/>
              <a:gd name="connsiteY0" fmla="*/ 0 h 2272167"/>
              <a:gd name="connsiteX1" fmla="*/ 1167493 w 1167493"/>
              <a:gd name="connsiteY1" fmla="*/ 0 h 2272167"/>
              <a:gd name="connsiteX2" fmla="*/ 1167493 w 1167493"/>
              <a:gd name="connsiteY2" fmla="*/ 492960 h 2272167"/>
              <a:gd name="connsiteX3" fmla="*/ 1167493 w 1167493"/>
              <a:gd name="connsiteY3" fmla="*/ 720385 h 2272167"/>
              <a:gd name="connsiteX4" fmla="*/ 1167493 w 1167493"/>
              <a:gd name="connsiteY4" fmla="*/ 2272167 h 2272167"/>
              <a:gd name="connsiteX5" fmla="*/ 0 w 1167493"/>
              <a:gd name="connsiteY5" fmla="*/ 2272167 h 2272167"/>
              <a:gd name="connsiteX6" fmla="*/ 0 w 1167493"/>
              <a:gd name="connsiteY6" fmla="*/ 1898074 h 2272167"/>
              <a:gd name="connsiteX7" fmla="*/ 0 w 1167493"/>
              <a:gd name="connsiteY7" fmla="*/ 1271597 h 2272167"/>
              <a:gd name="connsiteX8" fmla="*/ 0 w 1167493"/>
              <a:gd name="connsiteY8" fmla="*/ 1177688 h 2272167"/>
              <a:gd name="connsiteX9" fmla="*/ 1048124 w 1167493"/>
              <a:gd name="connsiteY9" fmla="*/ 6080 h 2272167"/>
              <a:gd name="connsiteX10" fmla="*/ 1167473 w 1167493"/>
              <a:gd name="connsiteY10" fmla="*/ 0 h 2272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7493" h="2272167">
                <a:moveTo>
                  <a:pt x="1167473" y="0"/>
                </a:moveTo>
                <a:lnTo>
                  <a:pt x="1167493" y="0"/>
                </a:lnTo>
                <a:lnTo>
                  <a:pt x="1167493" y="492960"/>
                </a:lnTo>
                <a:lnTo>
                  <a:pt x="1167493" y="720385"/>
                </a:lnTo>
                <a:lnTo>
                  <a:pt x="1167493" y="2272167"/>
                </a:lnTo>
                <a:lnTo>
                  <a:pt x="0" y="2272167"/>
                </a:lnTo>
                <a:lnTo>
                  <a:pt x="0" y="1898074"/>
                </a:lnTo>
                <a:lnTo>
                  <a:pt x="0" y="1271597"/>
                </a:lnTo>
                <a:lnTo>
                  <a:pt x="0" y="1177688"/>
                </a:lnTo>
                <a:cubicBezTo>
                  <a:pt x="0" y="567919"/>
                  <a:pt x="459408" y="66389"/>
                  <a:pt x="1048124" y="6080"/>
                </a:cubicBezTo>
                <a:lnTo>
                  <a:pt x="116747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916498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meline">
    <p:bg>
      <p:bgPr>
        <a:solidFill>
          <a:schemeClr val="accent1"/>
        </a:solidFill>
        <a:effectLst/>
      </p:bgPr>
    </p:bg>
    <p:spTree>
      <p:nvGrpSpPr>
        <p:cNvPr id="1" name=""/>
        <p:cNvGrpSpPr/>
        <p:nvPr/>
      </p:nvGrpSpPr>
      <p:grpSpPr>
        <a:xfrm>
          <a:off x="0" y="0"/>
          <a:ext cx="0" cy="0"/>
          <a:chOff x="0" y="0"/>
          <a:chExt cx="0" cy="0"/>
        </a:xfrm>
      </p:grpSpPr>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solidFill>
                  <a:schemeClr val="bg1"/>
                </a:solidFill>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solidFill>
                  <a:schemeClr val="bg1"/>
                </a:solidFill>
                <a:latin typeface="+mn-lt"/>
              </a:defRPr>
            </a:lvl1pPr>
            <a:lvl2pPr marL="457200" indent="0">
              <a:buNone/>
              <a:defRPr>
                <a:solidFill>
                  <a:schemeClr val="bg1"/>
                </a:solidFill>
                <a:latin typeface="+mn-lt"/>
              </a:defRPr>
            </a:lvl2pPr>
            <a:lvl3pPr marL="914400" indent="0">
              <a:buNone/>
              <a:defRPr>
                <a:solidFill>
                  <a:schemeClr val="bg1"/>
                </a:solidFill>
                <a:latin typeface="+mn-lt"/>
              </a:defRPr>
            </a:lvl3pPr>
            <a:lvl4pPr marL="1371600" indent="0">
              <a:buNone/>
              <a:defRPr>
                <a:solidFill>
                  <a:schemeClr val="bg1"/>
                </a:solidFill>
                <a:latin typeface="+mn-lt"/>
              </a:defRPr>
            </a:lvl4pPr>
            <a:lvl5pPr marL="1828800" indent="0">
              <a:buNone/>
              <a:defRPr>
                <a:solidFill>
                  <a:schemeClr val="bg1"/>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5F02DCD1-2C6B-F948-9F72-3BB0CF3D512E}" type="datetime1">
              <a:rPr lang="en-US" smtClean="0"/>
              <a:pPr/>
              <a:t>10/4/2024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2"/>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569275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C1583C39-01BF-7F43-854C-FBB4E9AB6B0C}" type="datetime1">
              <a:rPr lang="en-US" smtClean="0"/>
              <a:pPr/>
              <a:t>10/4/2024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6283235" y="2528203"/>
            <a:ext cx="4663440"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6283235" y="2005689"/>
            <a:ext cx="4663440"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319127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3 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1" y="2526318"/>
            <a:ext cx="3218688"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rot="5400000">
            <a:off x="8580896" y="0"/>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a:off x="-2364"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rot="5400000" flipH="1">
            <a:off x="11258144" y="5924144"/>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2587417"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67114"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4B103E64-1627-9140-8127-1849FED275E1}" type="datetime1">
              <a:rPr lang="en-US" smtClean="0"/>
              <a:pPr/>
              <a:t>10/4/2024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3" name="Content Placeholder 2">
            <a:extLst>
              <a:ext uri="{FF2B5EF4-FFF2-40B4-BE49-F238E27FC236}">
                <a16:creationId xmlns:a16="http://schemas.microsoft.com/office/drawing/2014/main" id="{94CA559C-3355-DE44-ACF9-BDB6083C4225}"/>
              </a:ext>
            </a:extLst>
          </p:cNvPr>
          <p:cNvSpPr>
            <a:spLocks noGrp="1"/>
          </p:cNvSpPr>
          <p:nvPr>
            <p:ph idx="10"/>
          </p:nvPr>
        </p:nvSpPr>
        <p:spPr>
          <a:xfrm>
            <a:off x="4683787"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2">
            <a:extLst>
              <a:ext uri="{FF2B5EF4-FFF2-40B4-BE49-F238E27FC236}">
                <a16:creationId xmlns:a16="http://schemas.microsoft.com/office/drawing/2014/main" id="{0B33DABA-7BF5-1147-BA5E-63B92F220E51}"/>
              </a:ext>
            </a:extLst>
          </p:cNvPr>
          <p:cNvSpPr>
            <a:spLocks noGrp="1"/>
          </p:cNvSpPr>
          <p:nvPr>
            <p:ph idx="11"/>
          </p:nvPr>
        </p:nvSpPr>
        <p:spPr>
          <a:xfrm>
            <a:off x="116749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Content Placeholder 2">
            <a:extLst>
              <a:ext uri="{FF2B5EF4-FFF2-40B4-BE49-F238E27FC236}">
                <a16:creationId xmlns:a16="http://schemas.microsoft.com/office/drawing/2014/main" id="{1B05BEE9-8BC0-EC44-B913-DB6426DF2EA7}"/>
              </a:ext>
            </a:extLst>
          </p:cNvPr>
          <p:cNvSpPr>
            <a:spLocks noGrp="1"/>
          </p:cNvSpPr>
          <p:nvPr>
            <p:ph idx="12"/>
          </p:nvPr>
        </p:nvSpPr>
        <p:spPr>
          <a:xfrm>
            <a:off x="4683788"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a:extLst>
              <a:ext uri="{FF2B5EF4-FFF2-40B4-BE49-F238E27FC236}">
                <a16:creationId xmlns:a16="http://schemas.microsoft.com/office/drawing/2014/main" id="{43D62993-A055-DF4F-9286-4FFE3A5C7FD7}"/>
              </a:ext>
            </a:extLst>
          </p:cNvPr>
          <p:cNvSpPr>
            <a:spLocks noGrp="1"/>
          </p:cNvSpPr>
          <p:nvPr>
            <p:ph idx="13"/>
          </p:nvPr>
        </p:nvSpPr>
        <p:spPr>
          <a:xfrm>
            <a:off x="8200082" y="2526318"/>
            <a:ext cx="3173279" cy="2828613"/>
          </a:xfrm>
        </p:spPr>
        <p:txBody>
          <a:bodyPr>
            <a:noAutofit/>
          </a:bodyPr>
          <a:lstStyle>
            <a:lvl1pPr marL="0" indent="0">
              <a:buNone/>
              <a:defRPr sz="2000">
                <a:latin typeface="+mn-lt"/>
              </a:defRPr>
            </a:lvl1pPr>
            <a:lvl2pPr marL="457200" indent="0">
              <a:buNone/>
              <a:defRPr sz="1800">
                <a:latin typeface="+mn-lt"/>
              </a:defRPr>
            </a:lvl2pPr>
            <a:lvl3pPr marL="914400" indent="0">
              <a:buNone/>
              <a:defRPr sz="1600">
                <a:latin typeface="+mn-lt"/>
              </a:defRPr>
            </a:lvl3pPr>
            <a:lvl4pPr marL="1371600" indent="0">
              <a:buNone/>
              <a:defRPr sz="1400">
                <a:latin typeface="+mn-lt"/>
              </a:defRPr>
            </a:lvl4pPr>
            <a:lvl5pPr marL="1828800" indent="0">
              <a:buNone/>
              <a:defRPr sz="1400">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2">
            <a:extLst>
              <a:ext uri="{FF2B5EF4-FFF2-40B4-BE49-F238E27FC236}">
                <a16:creationId xmlns:a16="http://schemas.microsoft.com/office/drawing/2014/main" id="{A896DA2E-4448-254C-86D1-9E16E63CC6A0}"/>
              </a:ext>
            </a:extLst>
          </p:cNvPr>
          <p:cNvSpPr>
            <a:spLocks noGrp="1"/>
          </p:cNvSpPr>
          <p:nvPr>
            <p:ph idx="14"/>
          </p:nvPr>
        </p:nvSpPr>
        <p:spPr>
          <a:xfrm>
            <a:off x="8200083" y="2003804"/>
            <a:ext cx="3173278" cy="522514"/>
          </a:xfrm>
        </p:spPr>
        <p:txBody>
          <a:bodyPr>
            <a:noAutofit/>
          </a:bodyPr>
          <a:lstStyle>
            <a:lvl1pPr marL="0" indent="0">
              <a:buNone/>
              <a:defRPr sz="2400" b="1">
                <a:latin typeface="+mj-lt"/>
              </a:defRPr>
            </a:lvl1pPr>
            <a:lvl2pPr marL="457200" indent="0">
              <a:buNone/>
              <a:defRPr sz="2000" b="1">
                <a:latin typeface="+mj-lt"/>
              </a:defRPr>
            </a:lvl2pPr>
            <a:lvl3pPr marL="914400" indent="0">
              <a:buNone/>
              <a:defRPr sz="1800" b="1">
                <a:latin typeface="+mj-lt"/>
              </a:defRPr>
            </a:lvl3pPr>
            <a:lvl4pPr marL="1371600" indent="0">
              <a:buNone/>
              <a:defRPr sz="1600" b="1">
                <a:latin typeface="+mj-lt"/>
              </a:defRPr>
            </a:lvl4pPr>
            <a:lvl5pPr marL="1828800" indent="0">
              <a:buNone/>
              <a:defRPr sz="1600" b="1">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56976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122363"/>
            <a:ext cx="6220278" cy="2387600"/>
          </a:xfrm>
        </p:spPr>
        <p:txBody>
          <a:bodyPr anchor="b">
            <a:noAutofit/>
          </a:bodyPr>
          <a:lstStyle>
            <a:lvl1pPr algn="l">
              <a:defRPr sz="6000" b="1">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3" y="3602038"/>
            <a:ext cx="6220277" cy="2247219"/>
          </a:xfrm>
        </p:spPr>
        <p:txBody>
          <a:bodyPr>
            <a:noAutofit/>
          </a:bodyPr>
          <a:lstStyle>
            <a:lvl1pPr marL="0" indent="0" algn="l">
              <a:buNone/>
              <a:defRPr sz="28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Rectangle 3">
            <a:extLst>
              <a:ext uri="{FF2B5EF4-FFF2-40B4-BE49-F238E27FC236}">
                <a16:creationId xmlns:a16="http://schemas.microsoft.com/office/drawing/2014/main" id="{9AC79249-FDC0-364D-A734-AE1DE1605D28}"/>
              </a:ext>
            </a:extLst>
          </p:cNvPr>
          <p:cNvSpPr/>
          <p:nvPr userDrawn="1"/>
        </p:nvSpPr>
        <p:spPr>
          <a:xfrm>
            <a:off x="8264426" y="0"/>
            <a:ext cx="3927574"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a:extLst>
              <a:ext uri="{FF2B5EF4-FFF2-40B4-BE49-F238E27FC236}">
                <a16:creationId xmlns:a16="http://schemas.microsoft.com/office/drawing/2014/main" id="{F15FBB50-09C8-B64E-AE57-67C5E70810CB}"/>
              </a:ext>
            </a:extLst>
          </p:cNvPr>
          <p:cNvGrpSpPr/>
          <p:nvPr userDrawn="1"/>
        </p:nvGrpSpPr>
        <p:grpSpPr>
          <a:xfrm>
            <a:off x="8264427" y="3685939"/>
            <a:ext cx="3927573" cy="3178856"/>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2" name="Freeform 21">
            <a:extLst>
              <a:ext uri="{FF2B5EF4-FFF2-40B4-BE49-F238E27FC236}">
                <a16:creationId xmlns:a16="http://schemas.microsoft.com/office/drawing/2014/main" id="{BC68F289-2744-2F48-893A-3F17911625C8}"/>
              </a:ext>
            </a:extLst>
          </p:cNvPr>
          <p:cNvSpPr/>
          <p:nvPr userDrawn="1"/>
        </p:nvSpPr>
        <p:spPr>
          <a:xfrm>
            <a:off x="0" y="-1"/>
            <a:ext cx="1167493" cy="1167493"/>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16">
            <a:extLst>
              <a:ext uri="{FF2B5EF4-FFF2-40B4-BE49-F238E27FC236}">
                <a16:creationId xmlns:a16="http://schemas.microsoft.com/office/drawing/2014/main" id="{39563C76-BC00-DE47-88F5-C24D3CE3325A}"/>
              </a:ext>
            </a:extLst>
          </p:cNvPr>
          <p:cNvSpPr/>
          <p:nvPr userDrawn="1"/>
        </p:nvSpPr>
        <p:spPr>
          <a:xfrm>
            <a:off x="10228214" y="-1"/>
            <a:ext cx="1963787" cy="3178856"/>
          </a:xfrm>
          <a:custGeom>
            <a:avLst/>
            <a:gdLst>
              <a:gd name="connsiteX0" fmla="*/ 0 w 1963787"/>
              <a:gd name="connsiteY0" fmla="*/ 0 h 3178856"/>
              <a:gd name="connsiteX1" fmla="*/ 1963787 w 1963787"/>
              <a:gd name="connsiteY1" fmla="*/ 0 h 3178856"/>
              <a:gd name="connsiteX2" fmla="*/ 1963787 w 1963787"/>
              <a:gd name="connsiteY2" fmla="*/ 1967129 h 3178856"/>
              <a:gd name="connsiteX3" fmla="*/ 1963787 w 1963787"/>
              <a:gd name="connsiteY3" fmla="*/ 2349671 h 3178856"/>
              <a:gd name="connsiteX4" fmla="*/ 1963787 w 1963787"/>
              <a:gd name="connsiteY4" fmla="*/ 3178856 h 3178856"/>
              <a:gd name="connsiteX5" fmla="*/ 1963753 w 1963787"/>
              <a:gd name="connsiteY5" fmla="*/ 3178856 h 3178856"/>
              <a:gd name="connsiteX6" fmla="*/ 1763002 w 1963787"/>
              <a:gd name="connsiteY6" fmla="*/ 3168629 h 3178856"/>
              <a:gd name="connsiteX7" fmla="*/ 0 w 1963787"/>
              <a:gd name="connsiteY7" fmla="*/ 1197921 h 3178856"/>
              <a:gd name="connsiteX8" fmla="*/ 0 w 1963787"/>
              <a:gd name="connsiteY8" fmla="*/ 1039961 h 3178856"/>
              <a:gd name="connsiteX9" fmla="*/ 0 w 1963787"/>
              <a:gd name="connsiteY9" fmla="*/ 0 h 3178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3787" h="3178856">
                <a:moveTo>
                  <a:pt x="0" y="0"/>
                </a:moveTo>
                <a:lnTo>
                  <a:pt x="1963787" y="0"/>
                </a:lnTo>
                <a:lnTo>
                  <a:pt x="1963787" y="1967129"/>
                </a:lnTo>
                <a:lnTo>
                  <a:pt x="1963787" y="2349671"/>
                </a:lnTo>
                <a:lnTo>
                  <a:pt x="1963787" y="3178856"/>
                </a:lnTo>
                <a:lnTo>
                  <a:pt x="1963753" y="3178856"/>
                </a:lnTo>
                <a:lnTo>
                  <a:pt x="1763002" y="3168629"/>
                </a:lnTo>
                <a:cubicBezTo>
                  <a:pt x="772749" y="3067186"/>
                  <a:pt x="0" y="2223585"/>
                  <a:pt x="0" y="1197921"/>
                </a:cubicBezTo>
                <a:lnTo>
                  <a:pt x="0" y="1039961"/>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44706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17467"/>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6" name="Freeform 5">
            <a:extLst>
              <a:ext uri="{FF2B5EF4-FFF2-40B4-BE49-F238E27FC236}">
                <a16:creationId xmlns:a16="http://schemas.microsoft.com/office/drawing/2014/main" id="{D11C9832-A021-954E-A34F-2988D1189AE9}"/>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9" name="Group 8">
            <a:extLst>
              <a:ext uri="{FF2B5EF4-FFF2-40B4-BE49-F238E27FC236}">
                <a16:creationId xmlns:a16="http://schemas.microsoft.com/office/drawing/2014/main" id="{9861BC34-DFBF-2D4F-B463-FCFBC08391FF}"/>
              </a:ext>
            </a:extLst>
          </p:cNvPr>
          <p:cNvGrpSpPr/>
          <p:nvPr userDrawn="1"/>
        </p:nvGrpSpPr>
        <p:grpSpPr>
          <a:xfrm>
            <a:off x="8082092" y="5590903"/>
            <a:ext cx="1572380" cy="1267097"/>
            <a:chOff x="7413403" y="4976359"/>
            <a:chExt cx="2334986" cy="1881641"/>
          </a:xfrm>
        </p:grpSpPr>
        <p:sp>
          <p:nvSpPr>
            <p:cNvPr id="7" name="Freeform 6">
              <a:extLst>
                <a:ext uri="{FF2B5EF4-FFF2-40B4-BE49-F238E27FC236}">
                  <a16:creationId xmlns:a16="http://schemas.microsoft.com/office/drawing/2014/main" id="{55C37C19-F268-4A43-A0D4-3B1B38D48952}"/>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sp>
          <p:nvSpPr>
            <p:cNvPr id="8" name="Freeform 7">
              <a:extLst>
                <a:ext uri="{FF2B5EF4-FFF2-40B4-BE49-F238E27FC236}">
                  <a16:creationId xmlns:a16="http://schemas.microsoft.com/office/drawing/2014/main" id="{E4F760E5-9D5D-E44F-AEBF-20CA8DE87D11}"/>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latin typeface="+mn-lt"/>
              </a:endParaRPr>
            </a:p>
          </p:txBody>
        </p:sp>
      </p:gr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DD9C8446-696E-6942-B6C8-CC9CAD0B34E0}" type="datetime1">
              <a:rPr lang="en-US" smtClean="0"/>
              <a:pPr/>
              <a:t>10/4/2024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78227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62587F-7496-384A-AF40-18FC8CF0709D}"/>
              </a:ext>
            </a:extLst>
          </p:cNvPr>
          <p:cNvSpPr/>
          <p:nvPr userDrawn="1"/>
        </p:nvSpPr>
        <p:spPr>
          <a:xfrm>
            <a:off x="0" y="2286002"/>
            <a:ext cx="12208822"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a:extLst>
              <a:ext uri="{FF2B5EF4-FFF2-40B4-BE49-F238E27FC236}">
                <a16:creationId xmlns:a16="http://schemas.microsoft.com/office/drawing/2014/main" id="{84DB028B-A475-224B-B675-A15A56CAD0BF}"/>
              </a:ext>
            </a:extLst>
          </p:cNvPr>
          <p:cNvSpPr/>
          <p:nvPr userDrawn="1"/>
        </p:nvSpPr>
        <p:spPr>
          <a:xfrm flipH="1">
            <a:off x="8597718"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61C34955-105B-4D4D-B51D-754C5D38A85D}"/>
              </a:ext>
            </a:extLst>
          </p:cNvPr>
          <p:cNvSpPr/>
          <p:nvPr userDrawn="1"/>
        </p:nvSpPr>
        <p:spPr>
          <a:xfrm>
            <a:off x="1" y="0"/>
            <a:ext cx="933856" cy="933856"/>
          </a:xfrm>
          <a:custGeom>
            <a:avLst/>
            <a:gdLst>
              <a:gd name="connsiteX0" fmla="*/ 0 w 862693"/>
              <a:gd name="connsiteY0" fmla="*/ 0 h 862693"/>
              <a:gd name="connsiteX1" fmla="*/ 862693 w 862693"/>
              <a:gd name="connsiteY1" fmla="*/ 0 h 862693"/>
              <a:gd name="connsiteX2" fmla="*/ 0 w 862693"/>
              <a:gd name="connsiteY2" fmla="*/ 862693 h 862693"/>
              <a:gd name="connsiteX3" fmla="*/ 0 w 862693"/>
              <a:gd name="connsiteY3" fmla="*/ 0 h 862693"/>
            </a:gdLst>
            <a:ahLst/>
            <a:cxnLst>
              <a:cxn ang="0">
                <a:pos x="connsiteX0" y="connsiteY0"/>
              </a:cxn>
              <a:cxn ang="0">
                <a:pos x="connsiteX1" y="connsiteY1"/>
              </a:cxn>
              <a:cxn ang="0">
                <a:pos x="connsiteX2" y="connsiteY2"/>
              </a:cxn>
              <a:cxn ang="0">
                <a:pos x="connsiteX3" y="connsiteY3"/>
              </a:cxn>
            </a:cxnLst>
            <a:rect l="l" t="t" r="r" b="b"/>
            <a:pathLst>
              <a:path w="862693" h="862693">
                <a:moveTo>
                  <a:pt x="0" y="0"/>
                </a:moveTo>
                <a:lnTo>
                  <a:pt x="862693" y="0"/>
                </a:lnTo>
                <a:cubicBezTo>
                  <a:pt x="862693" y="476453"/>
                  <a:pt x="476452" y="862693"/>
                  <a:pt x="0" y="8626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14">
            <a:extLst>
              <a:ext uri="{FF2B5EF4-FFF2-40B4-BE49-F238E27FC236}">
                <a16:creationId xmlns:a16="http://schemas.microsoft.com/office/drawing/2014/main" id="{2734DEB1-EC02-2E42-9292-4ADD115060A5}"/>
              </a:ext>
            </a:extLst>
          </p:cNvPr>
          <p:cNvSpPr/>
          <p:nvPr userDrawn="1"/>
        </p:nvSpPr>
        <p:spPr>
          <a:xfrm rot="5400000" flipH="1" flipV="1">
            <a:off x="10344100" y="438098"/>
            <a:ext cx="2285999" cy="1409801"/>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Title 1">
            <a:extLst>
              <a:ext uri="{FF2B5EF4-FFF2-40B4-BE49-F238E27FC236}">
                <a16:creationId xmlns:a16="http://schemas.microsoft.com/office/drawing/2014/main" id="{5E932F0D-7FC3-634B-932C-3625C16C8DE2}"/>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65DE34-CDB7-41F7-A95A-592B99558C69}"/>
              </a:ext>
            </a:extLst>
          </p:cNvPr>
          <p:cNvSpPr>
            <a:spLocks noGrp="1"/>
          </p:cNvSpPr>
          <p:nvPr>
            <p:ph type="body" idx="1"/>
          </p:nvPr>
        </p:nvSpPr>
        <p:spPr>
          <a:xfrm>
            <a:off x="1167492" y="2653167"/>
            <a:ext cx="9779183" cy="3436483"/>
          </a:xfrm>
        </p:spPr>
        <p:txBody>
          <a:bodyPr>
            <a:noAutofit/>
          </a:bodyPr>
          <a:lstStyle>
            <a:lvl1pPr marL="0" indent="0">
              <a:lnSpc>
                <a:spcPct val="150000"/>
              </a:lnSpc>
              <a:buNone/>
              <a:defRPr sz="2400">
                <a:solidFill>
                  <a:schemeClr val="bg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95D4F5-F69B-42F6-8A9D-330F696E144B}"/>
              </a:ext>
            </a:extLst>
          </p:cNvPr>
          <p:cNvSpPr>
            <a:spLocks noGrp="1"/>
          </p:cNvSpPr>
          <p:nvPr>
            <p:ph type="dt" sz="half" idx="10"/>
          </p:nvPr>
        </p:nvSpPr>
        <p:spPr/>
        <p:txBody>
          <a:bodyPr>
            <a:noAutofit/>
          </a:bodyPr>
          <a:lstStyle>
            <a:lvl1pPr>
              <a:defRPr>
                <a:solidFill>
                  <a:schemeClr val="accent2"/>
                </a:solidFill>
                <a:latin typeface="+mn-lt"/>
              </a:defRPr>
            </a:lvl1pPr>
          </a:lstStyle>
          <a:p>
            <a:fld id="{F5592931-05C6-8543-8B6E-A8BD29BD5C2B}" type="datetime1">
              <a:rPr lang="en-US" smtClean="0"/>
              <a:pPr/>
              <a:t>10/4/2024</a:t>
            </a:fld>
            <a:endParaRPr lang="en-US" dirty="0"/>
          </a:p>
        </p:txBody>
      </p:sp>
      <p:sp>
        <p:nvSpPr>
          <p:cNvPr id="5" name="Footer Placeholder 4">
            <a:extLst>
              <a:ext uri="{FF2B5EF4-FFF2-40B4-BE49-F238E27FC236}">
                <a16:creationId xmlns:a16="http://schemas.microsoft.com/office/drawing/2014/main" id="{FA79A23A-2238-4904-8692-9F2DAE8B8FC9}"/>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DB69FC35-DDC8-45FB-8ACB-21C15F57C1F1}"/>
              </a:ext>
            </a:extLst>
          </p:cNvPr>
          <p:cNvSpPr>
            <a:spLocks noGrp="1"/>
          </p:cNvSpPr>
          <p:nvPr>
            <p:ph type="sldNum" sz="quarter" idx="12"/>
          </p:nvPr>
        </p:nvSpPr>
        <p:spPr>
          <a:xfrm>
            <a:off x="10206318" y="6356350"/>
            <a:ext cx="1604682"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802635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title">
    <p:spTree>
      <p:nvGrpSpPr>
        <p:cNvPr id="1" name=""/>
        <p:cNvGrpSpPr/>
        <p:nvPr/>
      </p:nvGrpSpPr>
      <p:grpSpPr>
        <a:xfrm>
          <a:off x="0" y="0"/>
          <a:ext cx="0" cy="0"/>
          <a:chOff x="0" y="0"/>
          <a:chExt cx="0" cy="0"/>
        </a:xfrm>
      </p:grpSpPr>
      <p:sp>
        <p:nvSpPr>
          <p:cNvPr id="23" name="Freeform 22">
            <a:extLst>
              <a:ext uri="{FF2B5EF4-FFF2-40B4-BE49-F238E27FC236}">
                <a16:creationId xmlns:a16="http://schemas.microsoft.com/office/drawing/2014/main" id="{067EACEC-C2DD-EA42-8504-176673AD1F20}"/>
              </a:ext>
            </a:extLst>
          </p:cNvPr>
          <p:cNvSpPr/>
          <p:nvPr userDrawn="1"/>
        </p:nvSpPr>
        <p:spPr>
          <a:xfrm>
            <a:off x="0" y="0"/>
            <a:ext cx="8025490" cy="6858000"/>
          </a:xfrm>
          <a:custGeom>
            <a:avLst/>
            <a:gdLst>
              <a:gd name="connsiteX0" fmla="*/ 0 w 8025490"/>
              <a:gd name="connsiteY0" fmla="*/ 0 h 6858000"/>
              <a:gd name="connsiteX1" fmla="*/ 4596490 w 8025490"/>
              <a:gd name="connsiteY1" fmla="*/ 0 h 6858000"/>
              <a:gd name="connsiteX2" fmla="*/ 8025490 w 8025490"/>
              <a:gd name="connsiteY2" fmla="*/ 3429000 h 6858000"/>
              <a:gd name="connsiteX3" fmla="*/ 4596490 w 8025490"/>
              <a:gd name="connsiteY3" fmla="*/ 6858000 h 6858000"/>
              <a:gd name="connsiteX4" fmla="*/ 0 w 802549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25490" h="6858000">
                <a:moveTo>
                  <a:pt x="0" y="0"/>
                </a:moveTo>
                <a:lnTo>
                  <a:pt x="4596490" y="0"/>
                </a:lnTo>
                <a:cubicBezTo>
                  <a:pt x="6490274" y="0"/>
                  <a:pt x="8025490" y="1535216"/>
                  <a:pt x="8025490" y="3429000"/>
                </a:cubicBezTo>
                <a:cubicBezTo>
                  <a:pt x="8025490" y="5322784"/>
                  <a:pt x="6490274" y="6858000"/>
                  <a:pt x="4596490" y="6858000"/>
                </a:cubicBez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494248F2-5264-4601-AA0B-6C092F77F2DD}"/>
              </a:ext>
            </a:extLst>
          </p:cNvPr>
          <p:cNvSpPr>
            <a:spLocks noGrp="1"/>
          </p:cNvSpPr>
          <p:nvPr>
            <p:ph type="ctrTitle"/>
          </p:nvPr>
        </p:nvSpPr>
        <p:spPr>
          <a:xfrm>
            <a:off x="1167494" y="1059400"/>
            <a:ext cx="6245912" cy="2387600"/>
          </a:xfrm>
        </p:spPr>
        <p:txBody>
          <a:bodyPr anchor="b">
            <a:noAutofit/>
          </a:bodyPr>
          <a:lstStyle>
            <a:lvl1pPr algn="l">
              <a:defRPr sz="6000" b="1">
                <a:solidFill>
                  <a:schemeClr val="bg1"/>
                </a:solidFill>
                <a:latin typeface="+mj-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CFB69D3-5632-4285-A209-9DCA67DA668C}"/>
              </a:ext>
            </a:extLst>
          </p:cNvPr>
          <p:cNvSpPr>
            <a:spLocks noGrp="1"/>
          </p:cNvSpPr>
          <p:nvPr>
            <p:ph type="subTitle" idx="1"/>
          </p:nvPr>
        </p:nvSpPr>
        <p:spPr>
          <a:xfrm>
            <a:off x="1167494" y="3539075"/>
            <a:ext cx="6245912" cy="1406101"/>
          </a:xfrm>
        </p:spPr>
        <p:txBody>
          <a:bodyPr>
            <a:noAutofit/>
          </a:bodyPr>
          <a:lstStyle>
            <a:lvl1pPr marL="0" indent="0" algn="l">
              <a:buNone/>
              <a:defRPr sz="32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grpSp>
        <p:nvGrpSpPr>
          <p:cNvPr id="6" name="Group 5">
            <a:extLst>
              <a:ext uri="{FF2B5EF4-FFF2-40B4-BE49-F238E27FC236}">
                <a16:creationId xmlns:a16="http://schemas.microsoft.com/office/drawing/2014/main" id="{89843C7E-5704-7A46-8974-F3BFA42E7310}"/>
              </a:ext>
            </a:extLst>
          </p:cNvPr>
          <p:cNvGrpSpPr/>
          <p:nvPr userDrawn="1"/>
        </p:nvGrpSpPr>
        <p:grpSpPr>
          <a:xfrm rot="16200000">
            <a:off x="8286528" y="2207195"/>
            <a:ext cx="3032351" cy="2443610"/>
            <a:chOff x="9857014" y="13834"/>
            <a:chExt cx="2334986" cy="1881641"/>
          </a:xfrm>
        </p:grpSpPr>
        <p:sp>
          <p:nvSpPr>
            <p:cNvPr id="15" name="Freeform 14">
              <a:extLst>
                <a:ext uri="{FF2B5EF4-FFF2-40B4-BE49-F238E27FC236}">
                  <a16:creationId xmlns:a16="http://schemas.microsoft.com/office/drawing/2014/main" id="{EFBF1E52-11FA-DC48-B7AD-75734232FFE8}"/>
                </a:ext>
              </a:extLst>
            </p:cNvPr>
            <p:cNvSpPr/>
            <p:nvPr userDrawn="1"/>
          </p:nvSpPr>
          <p:spPr>
            <a:xfrm rot="5400000" flipH="1" flipV="1">
              <a:off x="10667433"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15">
              <a:extLst>
                <a:ext uri="{FF2B5EF4-FFF2-40B4-BE49-F238E27FC236}">
                  <a16:creationId xmlns:a16="http://schemas.microsoft.com/office/drawing/2014/main" id="{4850B620-49F5-3748-84AF-682555D52792}"/>
                </a:ext>
              </a:extLst>
            </p:cNvPr>
            <p:cNvSpPr/>
            <p:nvPr userDrawn="1"/>
          </p:nvSpPr>
          <p:spPr>
            <a:xfrm rot="16200000" flipV="1">
              <a:off x="9499940" y="370908"/>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Freeform 16">
            <a:extLst>
              <a:ext uri="{FF2B5EF4-FFF2-40B4-BE49-F238E27FC236}">
                <a16:creationId xmlns:a16="http://schemas.microsoft.com/office/drawing/2014/main" id="{0B179973-08D2-EF40-B516-35E75E906394}"/>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Freeform 17">
            <a:extLst>
              <a:ext uri="{FF2B5EF4-FFF2-40B4-BE49-F238E27FC236}">
                <a16:creationId xmlns:a16="http://schemas.microsoft.com/office/drawing/2014/main" id="{6C811FF3-E48A-194D-8022-65F8C3A17449}"/>
              </a:ext>
            </a:extLst>
          </p:cNvPr>
          <p:cNvSpPr/>
          <p:nvPr userDrawn="1"/>
        </p:nvSpPr>
        <p:spPr>
          <a:xfrm flipH="1">
            <a:off x="8580896"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986529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1"/>
            <a:ext cx="9779182" cy="3366815"/>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reeform 3">
            <a:extLst>
              <a:ext uri="{FF2B5EF4-FFF2-40B4-BE49-F238E27FC236}">
                <a16:creationId xmlns:a16="http://schemas.microsoft.com/office/drawing/2014/main" id="{6A7F6A3F-E1DD-A246-9A6D-5F9B18BA2588}"/>
              </a:ext>
            </a:extLst>
          </p:cNvPr>
          <p:cNvSpPr/>
          <p:nvPr userDrawn="1"/>
        </p:nvSpPr>
        <p:spPr>
          <a:xfrm flipH="1">
            <a:off x="8580896" y="1"/>
            <a:ext cx="3611104" cy="3611104"/>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Freeform 4">
            <a:extLst>
              <a:ext uri="{FF2B5EF4-FFF2-40B4-BE49-F238E27FC236}">
                <a16:creationId xmlns:a16="http://schemas.microsoft.com/office/drawing/2014/main" id="{055FD0FC-C8FF-6741-A364-A29CDC6F9495}"/>
              </a:ext>
            </a:extLst>
          </p:cNvPr>
          <p:cNvSpPr/>
          <p:nvPr userDrawn="1"/>
        </p:nvSpPr>
        <p:spPr>
          <a:xfrm rot="5400000" flipH="1">
            <a:off x="1" y="3246896"/>
            <a:ext cx="3611104" cy="3611104"/>
          </a:xfrm>
          <a:custGeom>
            <a:avLst/>
            <a:gdLst>
              <a:gd name="connsiteX0" fmla="*/ 0 w 1167493"/>
              <a:gd name="connsiteY0" fmla="*/ 0 h 1167493"/>
              <a:gd name="connsiteX1" fmla="*/ 1167493 w 1167493"/>
              <a:gd name="connsiteY1" fmla="*/ 1167493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cubicBezTo>
                  <a:pt x="0" y="644789"/>
                  <a:pt x="522704" y="1167493"/>
                  <a:pt x="1167493" y="1167493"/>
                </a:cubicBezTo>
                <a:lnTo>
                  <a:pt x="0" y="1167493"/>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2"/>
                </a:solidFill>
                <a:latin typeface="+mn-lt"/>
              </a:defRPr>
            </a:lvl1pPr>
          </a:lstStyle>
          <a:p>
            <a:fld id="{7E7AB22C-8B7E-9B4A-8C65-396C3C874D86}" type="datetime1">
              <a:rPr lang="en-US" smtClean="0"/>
              <a:pPr/>
              <a:t>10/4/2024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6978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hart 2">
    <p:bg>
      <p:bgPr>
        <a:solidFill>
          <a:schemeClr val="accent2"/>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ABA2A58C-57B7-834C-8F5C-3299322411B1}"/>
              </a:ext>
            </a:extLst>
          </p:cNvPr>
          <p:cNvGrpSpPr/>
          <p:nvPr userDrawn="1"/>
        </p:nvGrpSpPr>
        <p:grpSpPr>
          <a:xfrm rot="16200000">
            <a:off x="10772262" y="152641"/>
            <a:ext cx="1572380" cy="1267097"/>
            <a:chOff x="7413403" y="4976359"/>
            <a:chExt cx="2334986" cy="1881641"/>
          </a:xfrm>
        </p:grpSpPr>
        <p:sp>
          <p:nvSpPr>
            <p:cNvPr id="13" name="Freeform 12">
              <a:extLst>
                <a:ext uri="{FF2B5EF4-FFF2-40B4-BE49-F238E27FC236}">
                  <a16:creationId xmlns:a16="http://schemas.microsoft.com/office/drawing/2014/main" id="{801D8067-144A-FE48-AF1E-529B662DCAD3}"/>
                </a:ext>
              </a:extLst>
            </p:cNvPr>
            <p:cNvSpPr/>
            <p:nvPr userDrawn="1"/>
          </p:nvSpPr>
          <p:spPr>
            <a:xfrm rot="5400000" flipH="1" flipV="1">
              <a:off x="8223822"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13">
              <a:extLst>
                <a:ext uri="{FF2B5EF4-FFF2-40B4-BE49-F238E27FC236}">
                  <a16:creationId xmlns:a16="http://schemas.microsoft.com/office/drawing/2014/main" id="{2ECA7D87-C78C-C140-AA28-C0FB20209045}"/>
                </a:ext>
              </a:extLst>
            </p:cNvPr>
            <p:cNvSpPr/>
            <p:nvPr userDrawn="1"/>
          </p:nvSpPr>
          <p:spPr>
            <a:xfrm rot="16200000" flipV="1">
              <a:off x="7056329" y="5333433"/>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3CD97974-B93C-4C96-B3F6-F69E3D6DE6CA}"/>
              </a:ext>
            </a:extLst>
          </p:cNvPr>
          <p:cNvSpPr>
            <a:spLocks noGrp="1"/>
          </p:cNvSpPr>
          <p:nvPr>
            <p:ph type="title"/>
          </p:nvPr>
        </p:nvSpPr>
        <p:spPr>
          <a:xfrm>
            <a:off x="1167492" y="381000"/>
            <a:ext cx="9779183" cy="1325563"/>
          </a:xfrm>
        </p:spPr>
        <p:txBody>
          <a:bodyPr anchor="b">
            <a:noAutofit/>
          </a:bodyPr>
          <a:lstStyle>
            <a:lvl1pPr>
              <a:defRPr sz="4800" b="1">
                <a:latin typeface="+mj-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A6FC6F2-80B4-49A7-9448-33FE2DF0E967}"/>
              </a:ext>
            </a:extLst>
          </p:cNvPr>
          <p:cNvSpPr>
            <a:spLocks noGrp="1"/>
          </p:cNvSpPr>
          <p:nvPr>
            <p:ph idx="1"/>
          </p:nvPr>
        </p:nvSpPr>
        <p:spPr>
          <a:xfrm>
            <a:off x="1167493" y="2087563"/>
            <a:ext cx="9779182" cy="3366813"/>
          </a:xfrm>
        </p:spPr>
        <p:txBody>
          <a:bodyPr>
            <a:noAutofit/>
          </a:bodyPr>
          <a:lstStyle>
            <a:lvl1pPr marL="0" indent="0">
              <a:buNone/>
              <a:defRPr>
                <a:latin typeface="+mn-lt"/>
              </a:defRPr>
            </a:lvl1pPr>
            <a:lvl2pPr marL="457200" indent="0">
              <a:buNone/>
              <a:defRPr>
                <a:latin typeface="+mn-lt"/>
              </a:defRPr>
            </a:lvl2pPr>
            <a:lvl3pPr marL="914400" indent="0">
              <a:buNone/>
              <a:defRPr>
                <a:latin typeface="+mn-lt"/>
              </a:defRPr>
            </a:lvl3pPr>
            <a:lvl4pPr marL="1371600" indent="0">
              <a:buNone/>
              <a:defRPr>
                <a:latin typeface="+mn-lt"/>
              </a:defRPr>
            </a:lvl4pPr>
            <a:lvl5pPr marL="1828800" indent="0">
              <a:buNone/>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3">
            <a:extLst>
              <a:ext uri="{FF2B5EF4-FFF2-40B4-BE49-F238E27FC236}">
                <a16:creationId xmlns:a16="http://schemas.microsoft.com/office/drawing/2014/main" id="{7536C149-3EFE-A94E-902D-57CED00B2C0F}"/>
              </a:ext>
            </a:extLst>
          </p:cNvPr>
          <p:cNvSpPr>
            <a:spLocks noGrp="1"/>
          </p:cNvSpPr>
          <p:nvPr>
            <p:ph type="dt" sz="half" idx="2"/>
          </p:nvPr>
        </p:nvSpPr>
        <p:spPr>
          <a:xfrm>
            <a:off x="381000" y="6356350"/>
            <a:ext cx="1701018" cy="365125"/>
          </a:xfrm>
          <a:prstGeom prst="rect">
            <a:avLst/>
          </a:prstGeom>
        </p:spPr>
        <p:txBody>
          <a:bodyPr vert="horz" lIns="91440" tIns="45720" rIns="91440" bIns="45720" rtlCol="0" anchor="ctr">
            <a:noAutofit/>
          </a:bodyPr>
          <a:lstStyle>
            <a:lvl1pPr algn="l">
              <a:defRPr sz="1200">
                <a:solidFill>
                  <a:schemeClr val="accent3"/>
                </a:solidFill>
                <a:latin typeface="+mn-lt"/>
              </a:defRPr>
            </a:lvl1pPr>
          </a:lstStyle>
          <a:p>
            <a:fld id="{8CE9AC2A-20AD-8C48-B5EB-B5322BDBCDEE}" type="datetime1">
              <a:rPr lang="en-US" smtClean="0"/>
              <a:pPr/>
              <a:t>10/4/2024</a:t>
            </a:fld>
            <a:endParaRPr lang="en-US" dirty="0"/>
          </a:p>
        </p:txBody>
      </p:sp>
      <p:sp>
        <p:nvSpPr>
          <p:cNvPr id="11" name="Footer Placeholder 4">
            <a:extLst>
              <a:ext uri="{FF2B5EF4-FFF2-40B4-BE49-F238E27FC236}">
                <a16:creationId xmlns:a16="http://schemas.microsoft.com/office/drawing/2014/main" id="{53CA1E78-F17D-F34D-9F81-0DBF44F378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accent3"/>
                </a:solidFill>
                <a:latin typeface="+mn-lt"/>
              </a:defRPr>
            </a:lvl1pPr>
          </a:lstStyle>
          <a:p>
            <a:r>
              <a:rPr lang="en-US" dirty="0"/>
              <a:t>PRESENTATION TITLE</a:t>
            </a:r>
          </a:p>
        </p:txBody>
      </p:sp>
      <p:sp>
        <p:nvSpPr>
          <p:cNvPr id="12" name="Slide Number Placeholder 5">
            <a:extLst>
              <a:ext uri="{FF2B5EF4-FFF2-40B4-BE49-F238E27FC236}">
                <a16:creationId xmlns:a16="http://schemas.microsoft.com/office/drawing/2014/main" id="{1FE54918-A625-F64F-A42E-A427E9B2D489}"/>
              </a:ext>
            </a:extLst>
          </p:cNvPr>
          <p:cNvSpPr>
            <a:spLocks noGrp="1"/>
          </p:cNvSpPr>
          <p:nvPr>
            <p:ph type="sldNum" sz="quarter" idx="4"/>
          </p:nvPr>
        </p:nvSpPr>
        <p:spPr>
          <a:xfrm>
            <a:off x="10153276" y="6356350"/>
            <a:ext cx="1657723" cy="365125"/>
          </a:xfrm>
          <a:prstGeom prst="rect">
            <a:avLst/>
          </a:prstGeom>
        </p:spPr>
        <p:txBody>
          <a:bodyPr vert="horz" lIns="91440" tIns="45720" rIns="91440" bIns="45720" rtlCol="0" anchor="ctr">
            <a:noAutofit/>
          </a:bodyPr>
          <a:lstStyle>
            <a:lvl1pPr algn="r">
              <a:defRPr sz="1200">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190945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5ED18-7A07-47F1-8056-CD86B076AFE2}"/>
              </a:ext>
            </a:extLst>
          </p:cNvPr>
          <p:cNvSpPr>
            <a:spLocks noGrp="1"/>
          </p:cNvSpPr>
          <p:nvPr>
            <p:ph type="title"/>
          </p:nvPr>
        </p:nvSpPr>
        <p:spPr>
          <a:xfrm>
            <a:off x="1798721" y="1684338"/>
            <a:ext cx="8594558" cy="2810460"/>
          </a:xfrm>
        </p:spPr>
        <p:txBody>
          <a:bodyPr>
            <a:noAutofit/>
          </a:bodyPr>
          <a:lstStyle>
            <a:lvl1pPr algn="ctr">
              <a:lnSpc>
                <a:spcPct val="100000"/>
              </a:lnSpc>
              <a:defRPr sz="4600">
                <a:solidFill>
                  <a:schemeClr val="bg1"/>
                </a:solidFill>
                <a:latin typeface="+mj-lt"/>
              </a:defRPr>
            </a:lvl1p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4C91C146-F9A8-9A4C-9508-8590923B8D9A}"/>
              </a:ext>
            </a:extLst>
          </p:cNvPr>
          <p:cNvSpPr>
            <a:spLocks noGrp="1"/>
          </p:cNvSpPr>
          <p:nvPr>
            <p:ph type="body" sz="quarter" idx="13" hasCustomPrompt="1"/>
          </p:nvPr>
        </p:nvSpPr>
        <p:spPr>
          <a:xfrm>
            <a:off x="381000" y="519405"/>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10" name="Text Placeholder 9">
            <a:extLst>
              <a:ext uri="{FF2B5EF4-FFF2-40B4-BE49-F238E27FC236}">
                <a16:creationId xmlns:a16="http://schemas.microsoft.com/office/drawing/2014/main" id="{322D6C2B-78AC-DD47-9289-067C968B06C1}"/>
              </a:ext>
            </a:extLst>
          </p:cNvPr>
          <p:cNvSpPr>
            <a:spLocks noGrp="1"/>
          </p:cNvSpPr>
          <p:nvPr>
            <p:ph type="body" sz="quarter" idx="14"/>
          </p:nvPr>
        </p:nvSpPr>
        <p:spPr>
          <a:xfrm>
            <a:off x="6881813" y="4494213"/>
            <a:ext cx="3511550" cy="679450"/>
          </a:xfrm>
        </p:spPr>
        <p:txBody>
          <a:bodyPr>
            <a:noAutofit/>
          </a:bodyPr>
          <a:lstStyle>
            <a:lvl1pPr marL="0" indent="0" algn="r">
              <a:buNone/>
              <a:defRPr sz="2000">
                <a:solidFill>
                  <a:schemeClr val="bg1"/>
                </a:solidFill>
                <a:latin typeface="+mn-lt"/>
              </a:defRPr>
            </a:lvl1pPr>
            <a:lvl2pPr marL="457200" indent="0" algn="r">
              <a:buNone/>
              <a:defRPr sz="1800">
                <a:solidFill>
                  <a:schemeClr val="bg1"/>
                </a:solidFill>
                <a:latin typeface="Tenorite" pitchFamily="2" charset="0"/>
              </a:defRPr>
            </a:lvl2pPr>
            <a:lvl3pPr marL="914400" indent="0" algn="r">
              <a:buNone/>
              <a:defRPr sz="1600">
                <a:solidFill>
                  <a:schemeClr val="bg1"/>
                </a:solidFill>
                <a:latin typeface="Tenorite" pitchFamily="2" charset="0"/>
              </a:defRPr>
            </a:lvl3pPr>
            <a:lvl4pPr marL="1371600" indent="0" algn="r">
              <a:buNone/>
              <a:defRPr sz="1400">
                <a:solidFill>
                  <a:schemeClr val="bg1"/>
                </a:solidFill>
                <a:latin typeface="Tenorite" pitchFamily="2" charset="0"/>
              </a:defRPr>
            </a:lvl4pPr>
            <a:lvl5pPr marL="1828800" indent="0" algn="r">
              <a:buNone/>
              <a:defRPr sz="1400">
                <a:solidFill>
                  <a:schemeClr val="bg1"/>
                </a:solidFill>
                <a:latin typeface="Tenorite" pitchFamily="2" charset="0"/>
              </a:defRPr>
            </a:lvl5pPr>
          </a:lstStyle>
          <a:p>
            <a:pPr lvl="0"/>
            <a:r>
              <a:rPr lang="en-US"/>
              <a:t>Click to edit Master text styles</a:t>
            </a:r>
          </a:p>
        </p:txBody>
      </p:sp>
      <p:sp>
        <p:nvSpPr>
          <p:cNvPr id="9" name="Text Placeholder 7">
            <a:extLst>
              <a:ext uri="{FF2B5EF4-FFF2-40B4-BE49-F238E27FC236}">
                <a16:creationId xmlns:a16="http://schemas.microsoft.com/office/drawing/2014/main" id="{612193CD-03AD-D74D-A5CD-747A9B53F49A}"/>
              </a:ext>
            </a:extLst>
          </p:cNvPr>
          <p:cNvSpPr>
            <a:spLocks noGrp="1"/>
          </p:cNvSpPr>
          <p:nvPr>
            <p:ph type="body" sz="quarter" idx="15" hasCustomPrompt="1"/>
          </p:nvPr>
        </p:nvSpPr>
        <p:spPr>
          <a:xfrm>
            <a:off x="10609104" y="3399692"/>
            <a:ext cx="1364297" cy="1094521"/>
          </a:xfrm>
        </p:spPr>
        <p:txBody>
          <a:bodyPr>
            <a:noAutofit/>
          </a:bodyPr>
          <a:lstStyle>
            <a:lvl1pPr marL="0" indent="0" algn="ctr">
              <a:buNone/>
              <a:defRPr sz="23900" b="1">
                <a:solidFill>
                  <a:schemeClr val="accent1">
                    <a:lumMod val="75000"/>
                  </a:schemeClr>
                </a:solidFill>
                <a:latin typeface="Tenorite" pitchFamily="2" charset="0"/>
              </a:defRPr>
            </a:lvl1pPr>
            <a:lvl2pPr marL="457200" indent="0">
              <a:buNone/>
              <a:defRPr b="1">
                <a:solidFill>
                  <a:schemeClr val="bg1"/>
                </a:solidFill>
                <a:latin typeface="Tenorite" pitchFamily="2" charset="0"/>
              </a:defRPr>
            </a:lvl2pPr>
            <a:lvl3pPr marL="914400" indent="0">
              <a:buNone/>
              <a:defRPr b="1">
                <a:solidFill>
                  <a:schemeClr val="bg1"/>
                </a:solidFill>
                <a:latin typeface="Tenorite" pitchFamily="2" charset="0"/>
              </a:defRPr>
            </a:lvl3pPr>
            <a:lvl4pPr marL="1371600" indent="0">
              <a:buNone/>
              <a:defRPr b="1">
                <a:solidFill>
                  <a:schemeClr val="bg1"/>
                </a:solidFill>
                <a:latin typeface="Tenorite" pitchFamily="2" charset="0"/>
              </a:defRPr>
            </a:lvl4pPr>
            <a:lvl5pPr marL="1828800" indent="0">
              <a:buNone/>
              <a:defRPr b="1">
                <a:solidFill>
                  <a:schemeClr val="bg1"/>
                </a:solidFill>
                <a:latin typeface="Tenorite" pitchFamily="2" charset="0"/>
              </a:defRPr>
            </a:lvl5pPr>
          </a:lstStyle>
          <a:p>
            <a:pPr lvl="0"/>
            <a:r>
              <a:rPr lang="en-US" dirty="0"/>
              <a:t>”</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p:txBody>
          <a:bodyPr>
            <a:noAutofit/>
          </a:bodyPr>
          <a:lstStyle>
            <a:lvl1pPr>
              <a:defRPr>
                <a:solidFill>
                  <a:schemeClr val="accent2"/>
                </a:solidFill>
                <a:latin typeface="+mn-lt"/>
              </a:defRPr>
            </a:lvl1pPr>
          </a:lstStyle>
          <a:p>
            <a:fld id="{4CF75428-5BE0-934D-BB71-675F8E23A386}" type="datetime1">
              <a:rPr lang="en-US" smtClean="0"/>
              <a:pPr/>
              <a:t>10/4/2024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p:txBody>
          <a:bodyPr>
            <a:noAutofit/>
          </a:bodyPr>
          <a:lstStyle>
            <a:lvl1pPr>
              <a:defRPr>
                <a:solidFill>
                  <a:schemeClr val="accent2"/>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p:txBody>
          <a:bodyPr>
            <a:noAutofit/>
          </a:bodyPr>
          <a:lstStyle>
            <a:lvl1pPr>
              <a:defRPr>
                <a:solidFill>
                  <a:schemeClr val="accent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476947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28C225EC-F6EF-1144-834A-F0B91974AA41}"/>
              </a:ext>
            </a:extLst>
          </p:cNvPr>
          <p:cNvSpPr/>
          <p:nvPr userDrawn="1"/>
        </p:nvSpPr>
        <p:spPr>
          <a:xfrm>
            <a:off x="0" y="-1664"/>
            <a:ext cx="9857012" cy="685966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itle 1">
            <a:extLst>
              <a:ext uri="{FF2B5EF4-FFF2-40B4-BE49-F238E27FC236}">
                <a16:creationId xmlns:a16="http://schemas.microsoft.com/office/drawing/2014/main" id="{1E40CEAF-B1BB-174E-A798-3BA60D9C0458}"/>
              </a:ext>
            </a:extLst>
          </p:cNvPr>
          <p:cNvSpPr>
            <a:spLocks noGrp="1"/>
          </p:cNvSpPr>
          <p:nvPr>
            <p:ph type="title"/>
          </p:nvPr>
        </p:nvSpPr>
        <p:spPr>
          <a:xfrm>
            <a:off x="750430" y="381000"/>
            <a:ext cx="8401624"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0" name="Text Placeholder 28">
            <a:extLst>
              <a:ext uri="{FF2B5EF4-FFF2-40B4-BE49-F238E27FC236}">
                <a16:creationId xmlns:a16="http://schemas.microsoft.com/office/drawing/2014/main" id="{CC3A7E03-4F06-4380-90A1-845651EEA3C0}"/>
              </a:ext>
            </a:extLst>
          </p:cNvPr>
          <p:cNvSpPr>
            <a:spLocks noGrp="1"/>
          </p:cNvSpPr>
          <p:nvPr>
            <p:ph type="body" sz="quarter" idx="17" hasCustomPrompt="1"/>
          </p:nvPr>
        </p:nvSpPr>
        <p:spPr>
          <a:xfrm>
            <a:off x="2123351" y="2426400"/>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1" name="Text Placeholder 28">
            <a:extLst>
              <a:ext uri="{FF2B5EF4-FFF2-40B4-BE49-F238E27FC236}">
                <a16:creationId xmlns:a16="http://schemas.microsoft.com/office/drawing/2014/main" id="{31AF5791-727B-438A-A7EF-5D132167C89B}"/>
              </a:ext>
            </a:extLst>
          </p:cNvPr>
          <p:cNvSpPr>
            <a:spLocks noGrp="1"/>
          </p:cNvSpPr>
          <p:nvPr>
            <p:ph type="body" sz="quarter" idx="18" hasCustomPrompt="1"/>
          </p:nvPr>
        </p:nvSpPr>
        <p:spPr>
          <a:xfrm>
            <a:off x="2123350" y="2811646"/>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7" name="Picture Placeholder 23">
            <a:extLst>
              <a:ext uri="{FF2B5EF4-FFF2-40B4-BE49-F238E27FC236}">
                <a16:creationId xmlns:a16="http://schemas.microsoft.com/office/drawing/2014/main" id="{9ABA5222-6FD6-405B-8AC8-18022C36590F}"/>
              </a:ext>
            </a:extLst>
          </p:cNvPr>
          <p:cNvSpPr>
            <a:spLocks noGrp="1"/>
          </p:cNvSpPr>
          <p:nvPr>
            <p:ph type="pic" sz="quarter" idx="14"/>
          </p:nvPr>
        </p:nvSpPr>
        <p:spPr>
          <a:xfrm>
            <a:off x="5495813" y="2227758"/>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2" name="Text Placeholder 28">
            <a:extLst>
              <a:ext uri="{FF2B5EF4-FFF2-40B4-BE49-F238E27FC236}">
                <a16:creationId xmlns:a16="http://schemas.microsoft.com/office/drawing/2014/main" id="{A1A33FCF-D2EB-478E-8679-428657895F76}"/>
              </a:ext>
            </a:extLst>
          </p:cNvPr>
          <p:cNvSpPr>
            <a:spLocks noGrp="1"/>
          </p:cNvSpPr>
          <p:nvPr>
            <p:ph type="body" sz="quarter" idx="19" hasCustomPrompt="1"/>
          </p:nvPr>
        </p:nvSpPr>
        <p:spPr>
          <a:xfrm>
            <a:off x="6870817" y="242256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3" name="Text Placeholder 28">
            <a:extLst>
              <a:ext uri="{FF2B5EF4-FFF2-40B4-BE49-F238E27FC236}">
                <a16:creationId xmlns:a16="http://schemas.microsoft.com/office/drawing/2014/main" id="{55274EF8-F641-41B2-89C1-FD94AFA48684}"/>
              </a:ext>
            </a:extLst>
          </p:cNvPr>
          <p:cNvSpPr>
            <a:spLocks noGrp="1"/>
          </p:cNvSpPr>
          <p:nvPr>
            <p:ph type="body" sz="quarter" idx="20" hasCustomPrompt="1"/>
          </p:nvPr>
        </p:nvSpPr>
        <p:spPr>
          <a:xfrm>
            <a:off x="6870816" y="280781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8" name="Picture Placeholder 23">
            <a:extLst>
              <a:ext uri="{FF2B5EF4-FFF2-40B4-BE49-F238E27FC236}">
                <a16:creationId xmlns:a16="http://schemas.microsoft.com/office/drawing/2014/main" id="{124DE785-775F-4AE4-94B3-FA728188EBA5}"/>
              </a:ext>
            </a:extLst>
          </p:cNvPr>
          <p:cNvSpPr>
            <a:spLocks noGrp="1"/>
          </p:cNvSpPr>
          <p:nvPr>
            <p:ph type="pic" sz="quarter" idx="15"/>
          </p:nvPr>
        </p:nvSpPr>
        <p:spPr>
          <a:xfrm>
            <a:off x="750429"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4" name="Text Placeholder 28">
            <a:extLst>
              <a:ext uri="{FF2B5EF4-FFF2-40B4-BE49-F238E27FC236}">
                <a16:creationId xmlns:a16="http://schemas.microsoft.com/office/drawing/2014/main" id="{5A429D4E-B795-4E55-852E-9E161F9EBD36}"/>
              </a:ext>
            </a:extLst>
          </p:cNvPr>
          <p:cNvSpPr>
            <a:spLocks noGrp="1"/>
          </p:cNvSpPr>
          <p:nvPr>
            <p:ph type="body" sz="quarter" idx="21" hasCustomPrompt="1"/>
          </p:nvPr>
        </p:nvSpPr>
        <p:spPr>
          <a:xfrm>
            <a:off x="2123351"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5" name="Text Placeholder 28">
            <a:extLst>
              <a:ext uri="{FF2B5EF4-FFF2-40B4-BE49-F238E27FC236}">
                <a16:creationId xmlns:a16="http://schemas.microsoft.com/office/drawing/2014/main" id="{41D297CB-52EE-4DE4-AEAC-CD4AAF2BF17B}"/>
              </a:ext>
            </a:extLst>
          </p:cNvPr>
          <p:cNvSpPr>
            <a:spLocks noGrp="1"/>
          </p:cNvSpPr>
          <p:nvPr>
            <p:ph type="body" sz="quarter" idx="22" hasCustomPrompt="1"/>
          </p:nvPr>
        </p:nvSpPr>
        <p:spPr>
          <a:xfrm>
            <a:off x="2123350"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9" name="Picture Placeholder 23">
            <a:extLst>
              <a:ext uri="{FF2B5EF4-FFF2-40B4-BE49-F238E27FC236}">
                <a16:creationId xmlns:a16="http://schemas.microsoft.com/office/drawing/2014/main" id="{F5694B35-7776-4DB9-9EB7-3AF076EC357D}"/>
              </a:ext>
            </a:extLst>
          </p:cNvPr>
          <p:cNvSpPr>
            <a:spLocks noGrp="1"/>
          </p:cNvSpPr>
          <p:nvPr>
            <p:ph type="pic" sz="quarter" idx="16"/>
          </p:nvPr>
        </p:nvSpPr>
        <p:spPr>
          <a:xfrm>
            <a:off x="5495813" y="4254273"/>
            <a:ext cx="1200374" cy="1201242"/>
          </a:xfrm>
        </p:spPr>
        <p:txBody>
          <a:bodyPr>
            <a:noAutofit/>
          </a:bodyPr>
          <a:lstStyle>
            <a:lvl1pPr marL="0" indent="0">
              <a:buNone/>
              <a:defRPr sz="1400">
                <a:solidFill>
                  <a:schemeClr val="tx1"/>
                </a:solidFill>
                <a:latin typeface="+mn-lt"/>
              </a:defRPr>
            </a:lvl1pPr>
          </a:lstStyle>
          <a:p>
            <a:r>
              <a:rPr lang="en-US"/>
              <a:t>Click icon to add picture</a:t>
            </a:r>
            <a:endParaRPr lang="en-US" dirty="0"/>
          </a:p>
        </p:txBody>
      </p:sp>
      <p:sp>
        <p:nvSpPr>
          <p:cNvPr id="16" name="Text Placeholder 28">
            <a:extLst>
              <a:ext uri="{FF2B5EF4-FFF2-40B4-BE49-F238E27FC236}">
                <a16:creationId xmlns:a16="http://schemas.microsoft.com/office/drawing/2014/main" id="{AD7B736B-3A10-499F-8F23-4437982C8231}"/>
              </a:ext>
            </a:extLst>
          </p:cNvPr>
          <p:cNvSpPr>
            <a:spLocks noGrp="1"/>
          </p:cNvSpPr>
          <p:nvPr>
            <p:ph type="body" sz="quarter" idx="23" hasCustomPrompt="1"/>
          </p:nvPr>
        </p:nvSpPr>
        <p:spPr>
          <a:xfrm>
            <a:off x="6870817" y="4498793"/>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17" name="Text Placeholder 28">
            <a:extLst>
              <a:ext uri="{FF2B5EF4-FFF2-40B4-BE49-F238E27FC236}">
                <a16:creationId xmlns:a16="http://schemas.microsoft.com/office/drawing/2014/main" id="{07165540-290D-4A38-87DE-F52B05BD6A1A}"/>
              </a:ext>
            </a:extLst>
          </p:cNvPr>
          <p:cNvSpPr>
            <a:spLocks noGrp="1"/>
          </p:cNvSpPr>
          <p:nvPr>
            <p:ph type="body" sz="quarter" idx="24" hasCustomPrompt="1"/>
          </p:nvPr>
        </p:nvSpPr>
        <p:spPr>
          <a:xfrm>
            <a:off x="6870816" y="4884039"/>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 name="Date Placeholder 2">
            <a:extLst>
              <a:ext uri="{FF2B5EF4-FFF2-40B4-BE49-F238E27FC236}">
                <a16:creationId xmlns:a16="http://schemas.microsoft.com/office/drawing/2014/main" id="{A0C71211-4520-46A1-9487-4AE49C3239EF}"/>
              </a:ext>
            </a:extLst>
          </p:cNvPr>
          <p:cNvSpPr>
            <a:spLocks noGrp="1"/>
          </p:cNvSpPr>
          <p:nvPr>
            <p:ph type="dt" sz="half" idx="10"/>
          </p:nvPr>
        </p:nvSpPr>
        <p:spPr>
          <a:xfrm>
            <a:off x="381000" y="6356350"/>
            <a:ext cx="1569803" cy="365125"/>
          </a:xfrm>
        </p:spPr>
        <p:txBody>
          <a:bodyPr>
            <a:noAutofit/>
          </a:bodyPr>
          <a:lstStyle>
            <a:lvl1pPr>
              <a:defRPr>
                <a:solidFill>
                  <a:schemeClr val="accent3"/>
                </a:solidFill>
                <a:latin typeface="+mn-lt"/>
              </a:defRPr>
            </a:lvl1pPr>
          </a:lstStyle>
          <a:p>
            <a:fld id="{9A85C5CA-AE29-AB4C-8F85-0373C72001D8}" type="datetime1">
              <a:rPr lang="en-US" smtClean="0"/>
              <a:pPr/>
              <a:t>10/4/2024</a:t>
            </a:fld>
            <a:endParaRPr lang="en-US" dirty="0"/>
          </a:p>
        </p:txBody>
      </p:sp>
      <p:sp>
        <p:nvSpPr>
          <p:cNvPr id="4" name="Footer Placeholder 3">
            <a:extLst>
              <a:ext uri="{FF2B5EF4-FFF2-40B4-BE49-F238E27FC236}">
                <a16:creationId xmlns:a16="http://schemas.microsoft.com/office/drawing/2014/main" id="{96356206-85FD-45F5-A1F7-128DB34C860F}"/>
              </a:ext>
            </a:extLst>
          </p:cNvPr>
          <p:cNvSpPr>
            <a:spLocks noGrp="1"/>
          </p:cNvSpPr>
          <p:nvPr>
            <p:ph type="ftr" sz="quarter" idx="11"/>
          </p:nvPr>
        </p:nvSpPr>
        <p:spPr>
          <a:xfrm>
            <a:off x="2871106" y="6356350"/>
            <a:ext cx="4114800" cy="365125"/>
          </a:xfrm>
        </p:spPr>
        <p:txBody>
          <a:bodyPr>
            <a:noAutofit/>
          </a:bodyPr>
          <a:lstStyle>
            <a:lvl1pPr>
              <a:defRPr>
                <a:solidFill>
                  <a:schemeClr val="accent3"/>
                </a:solidFill>
                <a:latin typeface="+mn-lt"/>
              </a:defRPr>
            </a:lvl1pPr>
          </a:lstStyle>
          <a:p>
            <a:r>
              <a:rPr lang="en-US" dirty="0"/>
              <a:t>PRESENTATION TITLE</a:t>
            </a:r>
          </a:p>
        </p:txBody>
      </p:sp>
      <p:sp>
        <p:nvSpPr>
          <p:cNvPr id="5" name="Slide Number Placeholder 4">
            <a:extLst>
              <a:ext uri="{FF2B5EF4-FFF2-40B4-BE49-F238E27FC236}">
                <a16:creationId xmlns:a16="http://schemas.microsoft.com/office/drawing/2014/main" id="{0203763F-C8CD-4BCB-9A0A-B10F000BC1DB}"/>
              </a:ext>
            </a:extLst>
          </p:cNvPr>
          <p:cNvSpPr>
            <a:spLocks noGrp="1"/>
          </p:cNvSpPr>
          <p:nvPr>
            <p:ph type="sldNum" sz="quarter" idx="12"/>
          </p:nvPr>
        </p:nvSpPr>
        <p:spPr>
          <a:xfrm>
            <a:off x="8332334" y="6356350"/>
            <a:ext cx="1167495" cy="365125"/>
          </a:xfrm>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
        <p:nvSpPr>
          <p:cNvPr id="19" name="Freeform 18">
            <a:extLst>
              <a:ext uri="{FF2B5EF4-FFF2-40B4-BE49-F238E27FC236}">
                <a16:creationId xmlns:a16="http://schemas.microsoft.com/office/drawing/2014/main" id="{AAB3BC7E-B34F-EF47-B125-1574C5484E22}"/>
              </a:ext>
            </a:extLst>
          </p:cNvPr>
          <p:cNvSpPr/>
          <p:nvPr userDrawn="1"/>
        </p:nvSpPr>
        <p:spPr>
          <a:xfrm rot="16200000" flipV="1">
            <a:off x="9499940" y="355410"/>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20">
            <a:extLst>
              <a:ext uri="{FF2B5EF4-FFF2-40B4-BE49-F238E27FC236}">
                <a16:creationId xmlns:a16="http://schemas.microsoft.com/office/drawing/2014/main" id="{7CBC82D0-4F72-C649-8B7F-D4B087957B6C}"/>
              </a:ext>
            </a:extLst>
          </p:cNvPr>
          <p:cNvSpPr/>
          <p:nvPr userDrawn="1"/>
        </p:nvSpPr>
        <p:spPr>
          <a:xfrm flipH="1">
            <a:off x="10866436" y="1879977"/>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24">
            <a:extLst>
              <a:ext uri="{FF2B5EF4-FFF2-40B4-BE49-F238E27FC236}">
                <a16:creationId xmlns:a16="http://schemas.microsoft.com/office/drawing/2014/main" id="{9383F23A-D872-2A4C-B386-A9D269BE694D}"/>
              </a:ext>
            </a:extLst>
          </p:cNvPr>
          <p:cNvSpPr/>
          <p:nvPr userDrawn="1"/>
        </p:nvSpPr>
        <p:spPr>
          <a:xfrm>
            <a:off x="11024507" y="-1664"/>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Oval 25">
            <a:extLst>
              <a:ext uri="{FF2B5EF4-FFF2-40B4-BE49-F238E27FC236}">
                <a16:creationId xmlns:a16="http://schemas.microsoft.com/office/drawing/2014/main" id="{9221FFDB-AAE2-5943-97A1-82D66AE05DB4}"/>
              </a:ext>
            </a:extLst>
          </p:cNvPr>
          <p:cNvSpPr/>
          <p:nvPr userDrawn="1"/>
        </p:nvSpPr>
        <p:spPr>
          <a:xfrm>
            <a:off x="10334091" y="2737752"/>
            <a:ext cx="1380830" cy="138083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27" name="Freeform 26">
            <a:extLst>
              <a:ext uri="{FF2B5EF4-FFF2-40B4-BE49-F238E27FC236}">
                <a16:creationId xmlns:a16="http://schemas.microsoft.com/office/drawing/2014/main" id="{2E58EEF7-63CA-A845-BAC4-9D3BE05918B5}"/>
              </a:ext>
            </a:extLst>
          </p:cNvPr>
          <p:cNvSpPr/>
          <p:nvPr userDrawn="1"/>
        </p:nvSpPr>
        <p:spPr>
          <a:xfrm rot="16200000" flipH="1">
            <a:off x="10667432" y="5333432"/>
            <a:ext cx="1881641" cy="1167493"/>
          </a:xfrm>
          <a:custGeom>
            <a:avLst/>
            <a:gdLst>
              <a:gd name="connsiteX0" fmla="*/ 1881641 w 1881641"/>
              <a:gd name="connsiteY0" fmla="*/ 1167473 h 1167493"/>
              <a:gd name="connsiteX1" fmla="*/ 1881641 w 1881641"/>
              <a:gd name="connsiteY1" fmla="*/ 1167493 h 1167493"/>
              <a:gd name="connsiteX2" fmla="*/ 1167493 w 1881641"/>
              <a:gd name="connsiteY2" fmla="*/ 1167493 h 1167493"/>
              <a:gd name="connsiteX3" fmla="*/ 0 w 1881641"/>
              <a:gd name="connsiteY3" fmla="*/ 0 h 1167493"/>
              <a:gd name="connsiteX4" fmla="*/ 714149 w 1881641"/>
              <a:gd name="connsiteY4" fmla="*/ 0 h 1167493"/>
              <a:gd name="connsiteX5" fmla="*/ 1875614 w 1881641"/>
              <a:gd name="connsiteY5" fmla="*/ 1048124 h 1167493"/>
              <a:gd name="connsiteX6" fmla="*/ 1881641 w 1881641"/>
              <a:gd name="connsiteY6" fmla="*/ 1167473 h 116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1641" h="1167493">
                <a:moveTo>
                  <a:pt x="1881641" y="1167473"/>
                </a:moveTo>
                <a:lnTo>
                  <a:pt x="1881641" y="1167493"/>
                </a:lnTo>
                <a:lnTo>
                  <a:pt x="1167493" y="1167493"/>
                </a:lnTo>
                <a:cubicBezTo>
                  <a:pt x="522704" y="1167493"/>
                  <a:pt x="0" y="644789"/>
                  <a:pt x="0" y="0"/>
                </a:cubicBezTo>
                <a:lnTo>
                  <a:pt x="714149" y="0"/>
                </a:lnTo>
                <a:cubicBezTo>
                  <a:pt x="1318639" y="0"/>
                  <a:pt x="1815827" y="459408"/>
                  <a:pt x="1875614" y="1048124"/>
                </a:cubicBezTo>
                <a:lnTo>
                  <a:pt x="1881641" y="116747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Freeform 27">
            <a:extLst>
              <a:ext uri="{FF2B5EF4-FFF2-40B4-BE49-F238E27FC236}">
                <a16:creationId xmlns:a16="http://schemas.microsoft.com/office/drawing/2014/main" id="{757A4624-D8ED-2E4B-AF8C-00DFA6A72D5F}"/>
              </a:ext>
            </a:extLst>
          </p:cNvPr>
          <p:cNvSpPr/>
          <p:nvPr userDrawn="1"/>
        </p:nvSpPr>
        <p:spPr>
          <a:xfrm flipV="1">
            <a:off x="9857012" y="3651505"/>
            <a:ext cx="1325563" cy="1325563"/>
          </a:xfrm>
          <a:custGeom>
            <a:avLst/>
            <a:gdLst>
              <a:gd name="connsiteX0" fmla="*/ 0 w 1167493"/>
              <a:gd name="connsiteY0" fmla="*/ 0 h 1167493"/>
              <a:gd name="connsiteX1" fmla="*/ 1167493 w 1167493"/>
              <a:gd name="connsiteY1" fmla="*/ 0 h 1167493"/>
              <a:gd name="connsiteX2" fmla="*/ 0 w 1167493"/>
              <a:gd name="connsiteY2" fmla="*/ 1167493 h 1167493"/>
              <a:gd name="connsiteX3" fmla="*/ 0 w 1167493"/>
              <a:gd name="connsiteY3" fmla="*/ 0 h 1167493"/>
            </a:gdLst>
            <a:ahLst/>
            <a:cxnLst>
              <a:cxn ang="0">
                <a:pos x="connsiteX0" y="connsiteY0"/>
              </a:cxn>
              <a:cxn ang="0">
                <a:pos x="connsiteX1" y="connsiteY1"/>
              </a:cxn>
              <a:cxn ang="0">
                <a:pos x="connsiteX2" y="connsiteY2"/>
              </a:cxn>
              <a:cxn ang="0">
                <a:pos x="connsiteX3" y="connsiteY3"/>
              </a:cxn>
            </a:cxnLst>
            <a:rect l="l" t="t" r="r" b="b"/>
            <a:pathLst>
              <a:path w="1167493" h="1167493">
                <a:moveTo>
                  <a:pt x="0" y="0"/>
                </a:moveTo>
                <a:lnTo>
                  <a:pt x="1167493" y="0"/>
                </a:lnTo>
                <a:cubicBezTo>
                  <a:pt x="522704" y="0"/>
                  <a:pt x="0" y="522704"/>
                  <a:pt x="0" y="1167493"/>
                </a:cubicBez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9" name="Freeform 28">
            <a:extLst>
              <a:ext uri="{FF2B5EF4-FFF2-40B4-BE49-F238E27FC236}">
                <a16:creationId xmlns:a16="http://schemas.microsoft.com/office/drawing/2014/main" id="{DF312EF8-91BE-5946-BE31-8CFE107A2FEA}"/>
              </a:ext>
            </a:extLst>
          </p:cNvPr>
          <p:cNvSpPr/>
          <p:nvPr userDrawn="1"/>
        </p:nvSpPr>
        <p:spPr>
          <a:xfrm flipH="1" flipV="1">
            <a:off x="9857013" y="4976359"/>
            <a:ext cx="1167494" cy="1881641"/>
          </a:xfrm>
          <a:custGeom>
            <a:avLst/>
            <a:gdLst>
              <a:gd name="connsiteX0" fmla="*/ 1167473 w 1167494"/>
              <a:gd name="connsiteY0" fmla="*/ 0 h 1881641"/>
              <a:gd name="connsiteX1" fmla="*/ 1167493 w 1167494"/>
              <a:gd name="connsiteY1" fmla="*/ 0 h 1881641"/>
              <a:gd name="connsiteX2" fmla="*/ 1167493 w 1167494"/>
              <a:gd name="connsiteY2" fmla="*/ 714148 h 1881641"/>
              <a:gd name="connsiteX3" fmla="*/ 1166666 w 1167494"/>
              <a:gd name="connsiteY3" fmla="*/ 730534 h 1881641"/>
              <a:gd name="connsiteX4" fmla="*/ 1167494 w 1167494"/>
              <a:gd name="connsiteY4" fmla="*/ 730534 h 1881641"/>
              <a:gd name="connsiteX5" fmla="*/ 1167494 w 1167494"/>
              <a:gd name="connsiteY5" fmla="*/ 1378059 h 1881641"/>
              <a:gd name="connsiteX6" fmla="*/ 1167493 w 1167494"/>
              <a:gd name="connsiteY6" fmla="*/ 1378059 h 1881641"/>
              <a:gd name="connsiteX7" fmla="*/ 1167493 w 1167494"/>
              <a:gd name="connsiteY7" fmla="*/ 1881641 h 1881641"/>
              <a:gd name="connsiteX8" fmla="*/ 0 w 1167494"/>
              <a:gd name="connsiteY8" fmla="*/ 1881641 h 1881641"/>
              <a:gd name="connsiteX9" fmla="*/ 0 w 1167494"/>
              <a:gd name="connsiteY9" fmla="*/ 1234116 h 1881641"/>
              <a:gd name="connsiteX10" fmla="*/ 0 w 1167494"/>
              <a:gd name="connsiteY10" fmla="*/ 1167492 h 1881641"/>
              <a:gd name="connsiteX11" fmla="*/ 1048124 w 1167494"/>
              <a:gd name="connsiteY11" fmla="*/ 6027 h 188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67494" h="1881641">
                <a:moveTo>
                  <a:pt x="1167473" y="0"/>
                </a:moveTo>
                <a:lnTo>
                  <a:pt x="1167493" y="0"/>
                </a:lnTo>
                <a:lnTo>
                  <a:pt x="1167493" y="714148"/>
                </a:lnTo>
                <a:lnTo>
                  <a:pt x="1166666" y="730534"/>
                </a:lnTo>
                <a:lnTo>
                  <a:pt x="1167494" y="730534"/>
                </a:lnTo>
                <a:lnTo>
                  <a:pt x="1167494" y="1378059"/>
                </a:lnTo>
                <a:lnTo>
                  <a:pt x="1167493" y="1378059"/>
                </a:lnTo>
                <a:lnTo>
                  <a:pt x="1167493" y="1881641"/>
                </a:lnTo>
                <a:lnTo>
                  <a:pt x="0" y="1881641"/>
                </a:lnTo>
                <a:lnTo>
                  <a:pt x="0" y="1234116"/>
                </a:lnTo>
                <a:lnTo>
                  <a:pt x="0" y="1167492"/>
                </a:lnTo>
                <a:cubicBezTo>
                  <a:pt x="0" y="563002"/>
                  <a:pt x="459408" y="65814"/>
                  <a:pt x="1048124" y="6027"/>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15441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ole team">
    <p:bg>
      <p:bgPr>
        <a:solidFill>
          <a:schemeClr val="accent2"/>
        </a:solidFill>
        <a:effectLst/>
      </p:bgPr>
    </p:bg>
    <p:spTree>
      <p:nvGrpSpPr>
        <p:cNvPr id="1" name=""/>
        <p:cNvGrpSpPr/>
        <p:nvPr/>
      </p:nvGrpSpPr>
      <p:grpSpPr>
        <a:xfrm>
          <a:off x="0" y="0"/>
          <a:ext cx="0" cy="0"/>
          <a:chOff x="0" y="0"/>
          <a:chExt cx="0" cy="0"/>
        </a:xfrm>
      </p:grpSpPr>
      <p:sp>
        <p:nvSpPr>
          <p:cNvPr id="54" name="Title 1">
            <a:extLst>
              <a:ext uri="{FF2B5EF4-FFF2-40B4-BE49-F238E27FC236}">
                <a16:creationId xmlns:a16="http://schemas.microsoft.com/office/drawing/2014/main" id="{6825B690-1AD7-4243-AC42-D2CF19B7B02C}"/>
              </a:ext>
            </a:extLst>
          </p:cNvPr>
          <p:cNvSpPr>
            <a:spLocks noGrp="1"/>
          </p:cNvSpPr>
          <p:nvPr>
            <p:ph type="title"/>
          </p:nvPr>
        </p:nvSpPr>
        <p:spPr>
          <a:xfrm>
            <a:off x="750430" y="381000"/>
            <a:ext cx="10678142" cy="1325563"/>
          </a:xfrm>
        </p:spPr>
        <p:txBody>
          <a:bodyPr lIns="0" anchor="b">
            <a:noAutofit/>
          </a:bodyPr>
          <a:lstStyle>
            <a:lvl1pPr>
              <a:defRPr sz="4800" b="1">
                <a:latin typeface="+mj-lt"/>
              </a:defRPr>
            </a:lvl1pPr>
          </a:lstStyle>
          <a:p>
            <a:r>
              <a:rPr lang="en-US"/>
              <a:t>Click to edit Master title style</a:t>
            </a:r>
            <a:endParaRPr lang="en-US" dirty="0"/>
          </a:p>
        </p:txBody>
      </p:sp>
      <p:sp>
        <p:nvSpPr>
          <p:cNvPr id="6" name="Picture Placeholder 23">
            <a:extLst>
              <a:ext uri="{FF2B5EF4-FFF2-40B4-BE49-F238E27FC236}">
                <a16:creationId xmlns:a16="http://schemas.microsoft.com/office/drawing/2014/main" id="{5E48B363-63E8-4F17-842B-53AD935A6529}"/>
              </a:ext>
            </a:extLst>
          </p:cNvPr>
          <p:cNvSpPr>
            <a:spLocks noGrp="1"/>
          </p:cNvSpPr>
          <p:nvPr>
            <p:ph type="pic" sz="quarter" idx="13"/>
          </p:nvPr>
        </p:nvSpPr>
        <p:spPr>
          <a:xfrm>
            <a:off x="750429"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1" name="Text Placeholder 28">
            <a:extLst>
              <a:ext uri="{FF2B5EF4-FFF2-40B4-BE49-F238E27FC236}">
                <a16:creationId xmlns:a16="http://schemas.microsoft.com/office/drawing/2014/main" id="{1825005B-0520-EC49-9A5C-554CB700387B}"/>
              </a:ext>
            </a:extLst>
          </p:cNvPr>
          <p:cNvSpPr>
            <a:spLocks noGrp="1"/>
          </p:cNvSpPr>
          <p:nvPr>
            <p:ph type="body" sz="quarter" idx="17" hasCustomPrompt="1"/>
          </p:nvPr>
        </p:nvSpPr>
        <p:spPr>
          <a:xfrm>
            <a:off x="750430"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2" name="Text Placeholder 28">
            <a:extLst>
              <a:ext uri="{FF2B5EF4-FFF2-40B4-BE49-F238E27FC236}">
                <a16:creationId xmlns:a16="http://schemas.microsoft.com/office/drawing/2014/main" id="{B6697B92-AF89-2C46-BC1E-6CB47E8EA421}"/>
              </a:ext>
            </a:extLst>
          </p:cNvPr>
          <p:cNvSpPr>
            <a:spLocks noGrp="1"/>
          </p:cNvSpPr>
          <p:nvPr>
            <p:ph type="body" sz="quarter" idx="18" hasCustomPrompt="1"/>
          </p:nvPr>
        </p:nvSpPr>
        <p:spPr>
          <a:xfrm>
            <a:off x="750429"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3" name="Picture Placeholder 23">
            <a:extLst>
              <a:ext uri="{FF2B5EF4-FFF2-40B4-BE49-F238E27FC236}">
                <a16:creationId xmlns:a16="http://schemas.microsoft.com/office/drawing/2014/main" id="{FA9FEBB0-45F1-DF45-89C4-B343F8B20BA0}"/>
              </a:ext>
            </a:extLst>
          </p:cNvPr>
          <p:cNvSpPr>
            <a:spLocks noGrp="1"/>
          </p:cNvSpPr>
          <p:nvPr>
            <p:ph type="pic" sz="quarter" idx="28"/>
          </p:nvPr>
        </p:nvSpPr>
        <p:spPr>
          <a:xfrm>
            <a:off x="354939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4" name="Text Placeholder 28">
            <a:extLst>
              <a:ext uri="{FF2B5EF4-FFF2-40B4-BE49-F238E27FC236}">
                <a16:creationId xmlns:a16="http://schemas.microsoft.com/office/drawing/2014/main" id="{EF331731-A7FC-C245-A9C1-0B1A2E994DB6}"/>
              </a:ext>
            </a:extLst>
          </p:cNvPr>
          <p:cNvSpPr>
            <a:spLocks noGrp="1"/>
          </p:cNvSpPr>
          <p:nvPr>
            <p:ph type="body" sz="quarter" idx="29" hasCustomPrompt="1"/>
          </p:nvPr>
        </p:nvSpPr>
        <p:spPr>
          <a:xfrm>
            <a:off x="354939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5" name="Text Placeholder 28">
            <a:extLst>
              <a:ext uri="{FF2B5EF4-FFF2-40B4-BE49-F238E27FC236}">
                <a16:creationId xmlns:a16="http://schemas.microsoft.com/office/drawing/2014/main" id="{313B974E-E762-EE48-B2DF-C8F10DF73444}"/>
              </a:ext>
            </a:extLst>
          </p:cNvPr>
          <p:cNvSpPr>
            <a:spLocks noGrp="1"/>
          </p:cNvSpPr>
          <p:nvPr>
            <p:ph type="body" sz="quarter" idx="30" hasCustomPrompt="1"/>
          </p:nvPr>
        </p:nvSpPr>
        <p:spPr>
          <a:xfrm>
            <a:off x="354939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6" name="Picture Placeholder 23">
            <a:extLst>
              <a:ext uri="{FF2B5EF4-FFF2-40B4-BE49-F238E27FC236}">
                <a16:creationId xmlns:a16="http://schemas.microsoft.com/office/drawing/2014/main" id="{8BA62E8C-79E6-D245-B706-FFB1E051B2D6}"/>
              </a:ext>
            </a:extLst>
          </p:cNvPr>
          <p:cNvSpPr>
            <a:spLocks noGrp="1"/>
          </p:cNvSpPr>
          <p:nvPr>
            <p:ph type="pic" sz="quarter" idx="31"/>
          </p:nvPr>
        </p:nvSpPr>
        <p:spPr>
          <a:xfrm>
            <a:off x="6348367"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37" name="Text Placeholder 28">
            <a:extLst>
              <a:ext uri="{FF2B5EF4-FFF2-40B4-BE49-F238E27FC236}">
                <a16:creationId xmlns:a16="http://schemas.microsoft.com/office/drawing/2014/main" id="{4199EE50-5386-0446-8ADA-23C1B0D6EA4F}"/>
              </a:ext>
            </a:extLst>
          </p:cNvPr>
          <p:cNvSpPr>
            <a:spLocks noGrp="1"/>
          </p:cNvSpPr>
          <p:nvPr>
            <p:ph type="body" sz="quarter" idx="32" hasCustomPrompt="1"/>
          </p:nvPr>
        </p:nvSpPr>
        <p:spPr>
          <a:xfrm>
            <a:off x="6348368"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38" name="Text Placeholder 28">
            <a:extLst>
              <a:ext uri="{FF2B5EF4-FFF2-40B4-BE49-F238E27FC236}">
                <a16:creationId xmlns:a16="http://schemas.microsoft.com/office/drawing/2014/main" id="{478AB5CA-B5A5-934D-BF51-1485953A703D}"/>
              </a:ext>
            </a:extLst>
          </p:cNvPr>
          <p:cNvSpPr>
            <a:spLocks noGrp="1"/>
          </p:cNvSpPr>
          <p:nvPr>
            <p:ph type="body" sz="quarter" idx="33" hasCustomPrompt="1"/>
          </p:nvPr>
        </p:nvSpPr>
        <p:spPr>
          <a:xfrm>
            <a:off x="6348367"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39" name="Picture Placeholder 23">
            <a:extLst>
              <a:ext uri="{FF2B5EF4-FFF2-40B4-BE49-F238E27FC236}">
                <a16:creationId xmlns:a16="http://schemas.microsoft.com/office/drawing/2014/main" id="{3D78BE06-1FC7-3C43-BD15-F4137B564B58}"/>
              </a:ext>
            </a:extLst>
          </p:cNvPr>
          <p:cNvSpPr>
            <a:spLocks noGrp="1"/>
          </p:cNvSpPr>
          <p:nvPr>
            <p:ph type="pic" sz="quarter" idx="34"/>
          </p:nvPr>
        </p:nvSpPr>
        <p:spPr>
          <a:xfrm>
            <a:off x="9147335" y="2068734"/>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0" name="Text Placeholder 28">
            <a:extLst>
              <a:ext uri="{FF2B5EF4-FFF2-40B4-BE49-F238E27FC236}">
                <a16:creationId xmlns:a16="http://schemas.microsoft.com/office/drawing/2014/main" id="{14F01FCC-4797-0343-8739-20331C751C18}"/>
              </a:ext>
            </a:extLst>
          </p:cNvPr>
          <p:cNvSpPr>
            <a:spLocks noGrp="1"/>
          </p:cNvSpPr>
          <p:nvPr>
            <p:ph type="body" sz="quarter" idx="35" hasCustomPrompt="1"/>
          </p:nvPr>
        </p:nvSpPr>
        <p:spPr>
          <a:xfrm>
            <a:off x="9147336" y="2994545"/>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1" name="Text Placeholder 28">
            <a:extLst>
              <a:ext uri="{FF2B5EF4-FFF2-40B4-BE49-F238E27FC236}">
                <a16:creationId xmlns:a16="http://schemas.microsoft.com/office/drawing/2014/main" id="{33FBE6CA-EC7A-1A4B-ADA3-6B78F2DE09C2}"/>
              </a:ext>
            </a:extLst>
          </p:cNvPr>
          <p:cNvSpPr>
            <a:spLocks noGrp="1"/>
          </p:cNvSpPr>
          <p:nvPr>
            <p:ph type="body" sz="quarter" idx="36" hasCustomPrompt="1"/>
          </p:nvPr>
        </p:nvSpPr>
        <p:spPr>
          <a:xfrm>
            <a:off x="9147335" y="3379791"/>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2" name="Picture Placeholder 23">
            <a:extLst>
              <a:ext uri="{FF2B5EF4-FFF2-40B4-BE49-F238E27FC236}">
                <a16:creationId xmlns:a16="http://schemas.microsoft.com/office/drawing/2014/main" id="{6DD7CCE4-AD48-B64F-909E-F88961FBDFC5}"/>
              </a:ext>
            </a:extLst>
          </p:cNvPr>
          <p:cNvSpPr>
            <a:spLocks noGrp="1"/>
          </p:cNvSpPr>
          <p:nvPr>
            <p:ph type="pic" sz="quarter" idx="37"/>
          </p:nvPr>
        </p:nvSpPr>
        <p:spPr>
          <a:xfrm>
            <a:off x="750429"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3" name="Text Placeholder 28">
            <a:extLst>
              <a:ext uri="{FF2B5EF4-FFF2-40B4-BE49-F238E27FC236}">
                <a16:creationId xmlns:a16="http://schemas.microsoft.com/office/drawing/2014/main" id="{C076E7E2-3D95-EA47-BF86-444615F1F141}"/>
              </a:ext>
            </a:extLst>
          </p:cNvPr>
          <p:cNvSpPr>
            <a:spLocks noGrp="1"/>
          </p:cNvSpPr>
          <p:nvPr>
            <p:ph type="body" sz="quarter" idx="38" hasCustomPrompt="1"/>
          </p:nvPr>
        </p:nvSpPr>
        <p:spPr>
          <a:xfrm>
            <a:off x="750430"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4" name="Text Placeholder 28">
            <a:extLst>
              <a:ext uri="{FF2B5EF4-FFF2-40B4-BE49-F238E27FC236}">
                <a16:creationId xmlns:a16="http://schemas.microsoft.com/office/drawing/2014/main" id="{612499D2-373C-3940-97A5-FCA8B245BE45}"/>
              </a:ext>
            </a:extLst>
          </p:cNvPr>
          <p:cNvSpPr>
            <a:spLocks noGrp="1"/>
          </p:cNvSpPr>
          <p:nvPr>
            <p:ph type="body" sz="quarter" idx="39" hasCustomPrompt="1"/>
          </p:nvPr>
        </p:nvSpPr>
        <p:spPr>
          <a:xfrm>
            <a:off x="750429"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5" name="Picture Placeholder 23">
            <a:extLst>
              <a:ext uri="{FF2B5EF4-FFF2-40B4-BE49-F238E27FC236}">
                <a16:creationId xmlns:a16="http://schemas.microsoft.com/office/drawing/2014/main" id="{24B34D6D-4F7E-3942-B8D7-9970BDE53C10}"/>
              </a:ext>
            </a:extLst>
          </p:cNvPr>
          <p:cNvSpPr>
            <a:spLocks noGrp="1"/>
          </p:cNvSpPr>
          <p:nvPr>
            <p:ph type="pic" sz="quarter" idx="40"/>
          </p:nvPr>
        </p:nvSpPr>
        <p:spPr>
          <a:xfrm>
            <a:off x="354939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6" name="Text Placeholder 28">
            <a:extLst>
              <a:ext uri="{FF2B5EF4-FFF2-40B4-BE49-F238E27FC236}">
                <a16:creationId xmlns:a16="http://schemas.microsoft.com/office/drawing/2014/main" id="{D34EDB1D-7E85-D242-B6AE-F6D6907D325A}"/>
              </a:ext>
            </a:extLst>
          </p:cNvPr>
          <p:cNvSpPr>
            <a:spLocks noGrp="1"/>
          </p:cNvSpPr>
          <p:nvPr>
            <p:ph type="body" sz="quarter" idx="41" hasCustomPrompt="1"/>
          </p:nvPr>
        </p:nvSpPr>
        <p:spPr>
          <a:xfrm>
            <a:off x="354939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47" name="Text Placeholder 28">
            <a:extLst>
              <a:ext uri="{FF2B5EF4-FFF2-40B4-BE49-F238E27FC236}">
                <a16:creationId xmlns:a16="http://schemas.microsoft.com/office/drawing/2014/main" id="{3E3BFFF0-114B-6D42-B5E0-8020AC2E26BF}"/>
              </a:ext>
            </a:extLst>
          </p:cNvPr>
          <p:cNvSpPr>
            <a:spLocks noGrp="1"/>
          </p:cNvSpPr>
          <p:nvPr>
            <p:ph type="body" sz="quarter" idx="42" hasCustomPrompt="1"/>
          </p:nvPr>
        </p:nvSpPr>
        <p:spPr>
          <a:xfrm>
            <a:off x="354939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48" name="Picture Placeholder 23">
            <a:extLst>
              <a:ext uri="{FF2B5EF4-FFF2-40B4-BE49-F238E27FC236}">
                <a16:creationId xmlns:a16="http://schemas.microsoft.com/office/drawing/2014/main" id="{EB4488EE-E854-724E-95AE-B9943EE249EA}"/>
              </a:ext>
            </a:extLst>
          </p:cNvPr>
          <p:cNvSpPr>
            <a:spLocks noGrp="1"/>
          </p:cNvSpPr>
          <p:nvPr>
            <p:ph type="pic" sz="quarter" idx="43"/>
          </p:nvPr>
        </p:nvSpPr>
        <p:spPr>
          <a:xfrm>
            <a:off x="6348367"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49" name="Text Placeholder 28">
            <a:extLst>
              <a:ext uri="{FF2B5EF4-FFF2-40B4-BE49-F238E27FC236}">
                <a16:creationId xmlns:a16="http://schemas.microsoft.com/office/drawing/2014/main" id="{C5551B4D-583E-D644-9069-EC096CE76F50}"/>
              </a:ext>
            </a:extLst>
          </p:cNvPr>
          <p:cNvSpPr>
            <a:spLocks noGrp="1"/>
          </p:cNvSpPr>
          <p:nvPr>
            <p:ph type="body" sz="quarter" idx="44" hasCustomPrompt="1"/>
          </p:nvPr>
        </p:nvSpPr>
        <p:spPr>
          <a:xfrm>
            <a:off x="6348368"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0" name="Text Placeholder 28">
            <a:extLst>
              <a:ext uri="{FF2B5EF4-FFF2-40B4-BE49-F238E27FC236}">
                <a16:creationId xmlns:a16="http://schemas.microsoft.com/office/drawing/2014/main" id="{E30C4783-1643-2243-BB4F-E99E04D9216B}"/>
              </a:ext>
            </a:extLst>
          </p:cNvPr>
          <p:cNvSpPr>
            <a:spLocks noGrp="1"/>
          </p:cNvSpPr>
          <p:nvPr>
            <p:ph type="body" sz="quarter" idx="45" hasCustomPrompt="1"/>
          </p:nvPr>
        </p:nvSpPr>
        <p:spPr>
          <a:xfrm>
            <a:off x="6348367"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51" name="Picture Placeholder 23">
            <a:extLst>
              <a:ext uri="{FF2B5EF4-FFF2-40B4-BE49-F238E27FC236}">
                <a16:creationId xmlns:a16="http://schemas.microsoft.com/office/drawing/2014/main" id="{7BBADCE0-02E8-3249-8CBA-17D3783DFE70}"/>
              </a:ext>
            </a:extLst>
          </p:cNvPr>
          <p:cNvSpPr>
            <a:spLocks noGrp="1"/>
          </p:cNvSpPr>
          <p:nvPr>
            <p:ph type="pic" sz="quarter" idx="46"/>
          </p:nvPr>
        </p:nvSpPr>
        <p:spPr>
          <a:xfrm>
            <a:off x="9147335" y="4118551"/>
            <a:ext cx="904987" cy="905641"/>
          </a:xfrm>
        </p:spPr>
        <p:txBody>
          <a:bodyPr>
            <a:noAutofit/>
          </a:bodyPr>
          <a:lstStyle>
            <a:lvl1pPr marL="0" indent="0">
              <a:buNone/>
              <a:defRPr sz="1400">
                <a:solidFill>
                  <a:schemeClr val="tx1"/>
                </a:solidFill>
              </a:defRPr>
            </a:lvl1pPr>
          </a:lstStyle>
          <a:p>
            <a:r>
              <a:rPr lang="en-US"/>
              <a:t>Click icon to add picture</a:t>
            </a:r>
            <a:endParaRPr lang="en-US" dirty="0"/>
          </a:p>
        </p:txBody>
      </p:sp>
      <p:sp>
        <p:nvSpPr>
          <p:cNvPr id="52" name="Text Placeholder 28">
            <a:extLst>
              <a:ext uri="{FF2B5EF4-FFF2-40B4-BE49-F238E27FC236}">
                <a16:creationId xmlns:a16="http://schemas.microsoft.com/office/drawing/2014/main" id="{8D294C40-97E4-FF4F-8A02-10FC7D0EE8B0}"/>
              </a:ext>
            </a:extLst>
          </p:cNvPr>
          <p:cNvSpPr>
            <a:spLocks noGrp="1"/>
          </p:cNvSpPr>
          <p:nvPr>
            <p:ph type="body" sz="quarter" idx="47" hasCustomPrompt="1"/>
          </p:nvPr>
        </p:nvSpPr>
        <p:spPr>
          <a:xfrm>
            <a:off x="9147336" y="5044362"/>
            <a:ext cx="2281237" cy="347662"/>
          </a:xfrm>
        </p:spPr>
        <p:txBody>
          <a:bodyPr lIns="0" tIns="0" rIns="0" bIns="0" anchor="b" anchorCtr="0">
            <a:noAutofit/>
          </a:bodyPr>
          <a:lstStyle>
            <a:lvl1pPr marL="0" indent="0" algn="l">
              <a:lnSpc>
                <a:spcPct val="100000"/>
              </a:lnSpc>
              <a:spcBef>
                <a:spcPts val="0"/>
              </a:spcBef>
              <a:buNone/>
              <a:defRPr sz="1800" b="1" spc="20" baseline="0">
                <a:solidFill>
                  <a:schemeClr val="tx1"/>
                </a:solidFill>
                <a:latin typeface="+mn-lt"/>
              </a:defRPr>
            </a:lvl1pPr>
          </a:lstStyle>
          <a:p>
            <a:pPr lvl="0"/>
            <a:r>
              <a:rPr lang="en-US" dirty="0"/>
              <a:t>Name</a:t>
            </a:r>
          </a:p>
        </p:txBody>
      </p:sp>
      <p:sp>
        <p:nvSpPr>
          <p:cNvPr id="53" name="Text Placeholder 28">
            <a:extLst>
              <a:ext uri="{FF2B5EF4-FFF2-40B4-BE49-F238E27FC236}">
                <a16:creationId xmlns:a16="http://schemas.microsoft.com/office/drawing/2014/main" id="{8B38241F-01B5-574C-A827-67C6352C463C}"/>
              </a:ext>
            </a:extLst>
          </p:cNvPr>
          <p:cNvSpPr>
            <a:spLocks noGrp="1"/>
          </p:cNvSpPr>
          <p:nvPr>
            <p:ph type="body" sz="quarter" idx="48" hasCustomPrompt="1"/>
          </p:nvPr>
        </p:nvSpPr>
        <p:spPr>
          <a:xfrm>
            <a:off x="9147335" y="5429608"/>
            <a:ext cx="2281237" cy="347662"/>
          </a:xfrm>
        </p:spPr>
        <p:txBody>
          <a:bodyPr lIns="0" tIns="0" rIns="0" bIns="0">
            <a:noAutofit/>
          </a:bodyPr>
          <a:lstStyle>
            <a:lvl1pPr marL="0" indent="0" algn="l">
              <a:lnSpc>
                <a:spcPct val="100000"/>
              </a:lnSpc>
              <a:spcBef>
                <a:spcPts val="0"/>
              </a:spcBef>
              <a:buNone/>
              <a:defRPr sz="1400" b="0" spc="20" baseline="0">
                <a:solidFill>
                  <a:schemeClr val="tx1"/>
                </a:solidFill>
                <a:latin typeface="+mn-lt"/>
              </a:defRPr>
            </a:lvl1pPr>
          </a:lstStyle>
          <a:p>
            <a:pPr lvl="0"/>
            <a:r>
              <a:rPr lang="en-US" dirty="0"/>
              <a:t>Title</a:t>
            </a:r>
          </a:p>
        </p:txBody>
      </p:sp>
      <p:sp>
        <p:nvSpPr>
          <p:cNvPr id="18" name="Date Placeholder 17">
            <a:extLst>
              <a:ext uri="{FF2B5EF4-FFF2-40B4-BE49-F238E27FC236}">
                <a16:creationId xmlns:a16="http://schemas.microsoft.com/office/drawing/2014/main" id="{30445668-2DC5-E84C-8B16-922BC95F13F2}"/>
              </a:ext>
            </a:extLst>
          </p:cNvPr>
          <p:cNvSpPr>
            <a:spLocks noGrp="1"/>
          </p:cNvSpPr>
          <p:nvPr>
            <p:ph type="dt" sz="half" idx="25"/>
          </p:nvPr>
        </p:nvSpPr>
        <p:spPr/>
        <p:txBody>
          <a:bodyPr>
            <a:noAutofit/>
          </a:bodyPr>
          <a:lstStyle>
            <a:lvl1pPr>
              <a:defRPr>
                <a:solidFill>
                  <a:schemeClr val="accent3"/>
                </a:solidFill>
                <a:latin typeface="+mn-lt"/>
              </a:defRPr>
            </a:lvl1pPr>
          </a:lstStyle>
          <a:p>
            <a:fld id="{75594855-01E8-5A4B-B2B8-E2ECEF879100}" type="datetime1">
              <a:rPr lang="en-US" smtClean="0"/>
              <a:pPr/>
              <a:t>10/4/2024</a:t>
            </a:fld>
            <a:endParaRPr lang="en-US" dirty="0"/>
          </a:p>
        </p:txBody>
      </p:sp>
      <p:sp>
        <p:nvSpPr>
          <p:cNvPr id="22" name="Footer Placeholder 21">
            <a:extLst>
              <a:ext uri="{FF2B5EF4-FFF2-40B4-BE49-F238E27FC236}">
                <a16:creationId xmlns:a16="http://schemas.microsoft.com/office/drawing/2014/main" id="{D9227732-A878-814C-8621-64ED1B2CCF9F}"/>
              </a:ext>
            </a:extLst>
          </p:cNvPr>
          <p:cNvSpPr>
            <a:spLocks noGrp="1"/>
          </p:cNvSpPr>
          <p:nvPr>
            <p:ph type="ftr" sz="quarter" idx="26"/>
          </p:nvPr>
        </p:nvSpPr>
        <p:spPr/>
        <p:txBody>
          <a:bodyPr>
            <a:noAutofit/>
          </a:bodyPr>
          <a:lstStyle>
            <a:lvl1pPr>
              <a:defRPr>
                <a:solidFill>
                  <a:schemeClr val="accent3"/>
                </a:solidFill>
                <a:latin typeface="+mn-lt"/>
              </a:defRPr>
            </a:lvl1pPr>
          </a:lstStyle>
          <a:p>
            <a:r>
              <a:rPr lang="en-US" dirty="0"/>
              <a:t>PRESENTATION TITLE</a:t>
            </a:r>
          </a:p>
        </p:txBody>
      </p:sp>
      <p:sp>
        <p:nvSpPr>
          <p:cNvPr id="23" name="Slide Number Placeholder 22">
            <a:extLst>
              <a:ext uri="{FF2B5EF4-FFF2-40B4-BE49-F238E27FC236}">
                <a16:creationId xmlns:a16="http://schemas.microsoft.com/office/drawing/2014/main" id="{CE9F02AC-6DFB-0C47-BC8E-4B0594007F33}"/>
              </a:ext>
            </a:extLst>
          </p:cNvPr>
          <p:cNvSpPr>
            <a:spLocks noGrp="1"/>
          </p:cNvSpPr>
          <p:nvPr>
            <p:ph type="sldNum" sz="quarter" idx="27"/>
          </p:nvPr>
        </p:nvSpPr>
        <p:spPr/>
        <p:txBody>
          <a:bodyPr>
            <a:noAutofit/>
          </a:bodyPr>
          <a:lstStyle>
            <a:lvl1pPr>
              <a:defRPr>
                <a:solidFill>
                  <a:schemeClr val="accent3"/>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2005721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98F9AA-2C87-421D-97C1-B4248DFDC2C2}"/>
              </a:ext>
            </a:extLst>
          </p:cNvPr>
          <p:cNvSpPr>
            <a:spLocks noGrp="1"/>
          </p:cNvSpPr>
          <p:nvPr>
            <p:ph type="title"/>
          </p:nvPr>
        </p:nvSpPr>
        <p:spPr>
          <a:xfrm>
            <a:off x="381000" y="381000"/>
            <a:ext cx="11430000" cy="1325563"/>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AE98FC63-C8D2-4CE6-A3F1-EE8ED24590C4}"/>
              </a:ext>
            </a:extLst>
          </p:cNvPr>
          <p:cNvSpPr>
            <a:spLocks noGrp="1"/>
          </p:cNvSpPr>
          <p:nvPr>
            <p:ph type="body" idx="1"/>
          </p:nvPr>
        </p:nvSpPr>
        <p:spPr>
          <a:xfrm>
            <a:off x="381000" y="1825625"/>
            <a:ext cx="114300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D77A09-15C2-4E47-948E-AACAFCA47D40}"/>
              </a:ext>
            </a:extLst>
          </p:cNvPr>
          <p:cNvSpPr>
            <a:spLocks noGrp="1"/>
          </p:cNvSpPr>
          <p:nvPr>
            <p:ph type="dt" sz="half" idx="2"/>
          </p:nvPr>
        </p:nvSpPr>
        <p:spPr>
          <a:xfrm>
            <a:off x="381000" y="6356350"/>
            <a:ext cx="2743200" cy="365125"/>
          </a:xfrm>
          <a:prstGeom prst="rect">
            <a:avLst/>
          </a:prstGeom>
        </p:spPr>
        <p:txBody>
          <a:bodyPr vert="horz" lIns="91440" tIns="45720" rIns="91440" bIns="45720" rtlCol="0" anchor="ctr">
            <a:noAutofit/>
          </a:bodyPr>
          <a:lstStyle>
            <a:lvl1pPr algn="l">
              <a:defRPr sz="1200">
                <a:solidFill>
                  <a:schemeClr val="tx2"/>
                </a:solidFill>
                <a:latin typeface="+mn-lt"/>
              </a:defRPr>
            </a:lvl1pPr>
          </a:lstStyle>
          <a:p>
            <a:fld id="{B562DF68-3089-814D-8A14-C651FE91885E}" type="datetime1">
              <a:rPr lang="en-US" smtClean="0"/>
              <a:pPr/>
              <a:t>10/4/2024</a:t>
            </a:fld>
            <a:endParaRPr lang="en-US" dirty="0"/>
          </a:p>
        </p:txBody>
      </p:sp>
      <p:sp>
        <p:nvSpPr>
          <p:cNvPr id="5" name="Footer Placeholder 4">
            <a:extLst>
              <a:ext uri="{FF2B5EF4-FFF2-40B4-BE49-F238E27FC236}">
                <a16:creationId xmlns:a16="http://schemas.microsoft.com/office/drawing/2014/main" id="{60567522-C3B6-46EB-A361-BEC2510B00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noAutofit/>
          </a:bodyPr>
          <a:lstStyle>
            <a:lvl1pPr algn="ctr">
              <a:defRPr sz="1200">
                <a:solidFill>
                  <a:schemeClr val="tx2"/>
                </a:solidFill>
                <a:latin typeface="+mn-lt"/>
              </a:defRPr>
            </a:lvl1pPr>
          </a:lstStyle>
          <a:p>
            <a:r>
              <a:rPr lang="en-US" dirty="0"/>
              <a:t>PRESENTATION TITLE</a:t>
            </a:r>
          </a:p>
        </p:txBody>
      </p:sp>
      <p:sp>
        <p:nvSpPr>
          <p:cNvPr id="6" name="Slide Number Placeholder 5">
            <a:extLst>
              <a:ext uri="{FF2B5EF4-FFF2-40B4-BE49-F238E27FC236}">
                <a16:creationId xmlns:a16="http://schemas.microsoft.com/office/drawing/2014/main" id="{CDC57CF0-034F-450D-937C-718D5AF1A059}"/>
              </a:ext>
            </a:extLst>
          </p:cNvPr>
          <p:cNvSpPr>
            <a:spLocks noGrp="1"/>
          </p:cNvSpPr>
          <p:nvPr>
            <p:ph type="sldNum" sz="quarter" idx="4"/>
          </p:nvPr>
        </p:nvSpPr>
        <p:spPr>
          <a:xfrm>
            <a:off x="9067800" y="6356350"/>
            <a:ext cx="2743200" cy="365125"/>
          </a:xfrm>
          <a:prstGeom prst="rect">
            <a:avLst/>
          </a:prstGeom>
        </p:spPr>
        <p:txBody>
          <a:bodyPr vert="horz" lIns="91440" tIns="45720" rIns="91440" bIns="45720" rtlCol="0" anchor="ctr">
            <a:noAutofit/>
          </a:bodyPr>
          <a:lstStyle>
            <a:lvl1pPr algn="r">
              <a:defRPr sz="1200">
                <a:solidFill>
                  <a:schemeClr val="tx2"/>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17883539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9" r:id="rId4"/>
    <p:sldLayoutId id="2147483660" r:id="rId5"/>
    <p:sldLayoutId id="2147483661" r:id="rId6"/>
    <p:sldLayoutId id="2147483654" r:id="rId7"/>
    <p:sldLayoutId id="2147483658" r:id="rId8"/>
    <p:sldLayoutId id="2147483662" r:id="rId9"/>
    <p:sldLayoutId id="2147483663" r:id="rId10"/>
    <p:sldLayoutId id="2147483664" r:id="rId11"/>
    <p:sldLayoutId id="2147483665" r:id="rId12"/>
    <p:sldLayoutId id="2147483666" r:id="rId1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A4A3A4"/>
          </p15:clr>
        </p15:guide>
        <p15:guide id="2" pos="3840" userDrawn="1">
          <p15:clr>
            <a:srgbClr val="A4A3A4"/>
          </p15:clr>
        </p15:guide>
        <p15:guide id="3" pos="240" userDrawn="1">
          <p15:clr>
            <a:srgbClr val="547EBF"/>
          </p15:clr>
        </p15:guide>
        <p15:guide id="4" orient="horz" pos="240" userDrawn="1">
          <p15:clr>
            <a:srgbClr val="547EBF"/>
          </p15:clr>
        </p15:guide>
        <p15:guide id="5" pos="7440" userDrawn="1">
          <p15:clr>
            <a:srgbClr val="547EBF"/>
          </p15:clr>
        </p15:guide>
        <p15:guide id="6" orient="horz" pos="4080" userDrawn="1">
          <p15:clr>
            <a:srgbClr val="547EBF"/>
          </p15:clr>
        </p15:guide>
        <p15:guide id="7" pos="3960" userDrawn="1">
          <p15:clr>
            <a:srgbClr val="547EBF"/>
          </p15:clr>
        </p15:guide>
        <p15:guide id="8" pos="3720" userDrawn="1">
          <p15:clr>
            <a:srgbClr val="547EBF"/>
          </p15:clr>
        </p15:guide>
        <p15:guide id="9" pos="2112" userDrawn="1">
          <p15:clr>
            <a:srgbClr val="547EBF"/>
          </p15:clr>
        </p15:guide>
        <p15:guide id="10" pos="1848" userDrawn="1">
          <p15:clr>
            <a:srgbClr val="547EBF"/>
          </p15:clr>
        </p15:guide>
        <p15:guide id="11" pos="5568" userDrawn="1">
          <p15:clr>
            <a:srgbClr val="547EBF"/>
          </p15:clr>
        </p15:guide>
        <p15:guide id="12" pos="5832" userDrawn="1">
          <p15:clr>
            <a:srgbClr val="547EBF"/>
          </p15:clr>
        </p15:guide>
        <p15:guide id="13" pos="4968" userDrawn="1">
          <p15:clr>
            <a:srgbClr val="9FCC3B"/>
          </p15:clr>
        </p15:guide>
        <p15:guide id="14" pos="5208" userDrawn="1">
          <p15:clr>
            <a:srgbClr val="9FCC3B"/>
          </p15:clr>
        </p15:guide>
        <p15:guide id="15" pos="2712" userDrawn="1">
          <p15:clr>
            <a:srgbClr val="9FCC3B"/>
          </p15:clr>
        </p15:guide>
        <p15:guide id="16" pos="2472" userDrawn="1">
          <p15:clr>
            <a:srgbClr val="9FCC3B"/>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ctrTitle"/>
          </p:nvPr>
        </p:nvSpPr>
        <p:spPr>
          <a:xfrm>
            <a:off x="1167493" y="1122363"/>
            <a:ext cx="7096933" cy="2387600"/>
          </a:xfrm>
        </p:spPr>
        <p:txBody>
          <a:bodyPr/>
          <a:lstStyle/>
          <a:p>
            <a:r>
              <a:rPr lang="en-US" dirty="0"/>
              <a:t>Tasks &amp; Activities in CMS</a:t>
            </a:r>
          </a:p>
        </p:txBody>
      </p:sp>
      <p:sp>
        <p:nvSpPr>
          <p:cNvPr id="3" name="Subtitle 2">
            <a:extLst>
              <a:ext uri="{FF2B5EF4-FFF2-40B4-BE49-F238E27FC236}">
                <a16:creationId xmlns:a16="http://schemas.microsoft.com/office/drawing/2014/main" id="{A068D447-28D3-4F5F-B2DC-FD67E9015868}"/>
              </a:ext>
            </a:extLst>
          </p:cNvPr>
          <p:cNvSpPr>
            <a:spLocks noGrp="1"/>
          </p:cNvSpPr>
          <p:nvPr>
            <p:ph type="subTitle" idx="1"/>
          </p:nvPr>
        </p:nvSpPr>
        <p:spPr>
          <a:xfrm>
            <a:off x="1167493" y="3602038"/>
            <a:ext cx="9500507" cy="806675"/>
          </a:xfrm>
        </p:spPr>
        <p:txBody>
          <a:bodyPr/>
          <a:lstStyle/>
          <a:p>
            <a:r>
              <a:rPr lang="en-US" dirty="0"/>
              <a:t>MOC Inc</a:t>
            </a:r>
          </a:p>
        </p:txBody>
      </p:sp>
      <p:pic>
        <p:nvPicPr>
          <p:cNvPr id="6" name="Picture 5" descr="A blue text on a black background&#10;&#10;Description automatically generated">
            <a:extLst>
              <a:ext uri="{FF2B5EF4-FFF2-40B4-BE49-F238E27FC236}">
                <a16:creationId xmlns:a16="http://schemas.microsoft.com/office/drawing/2014/main" id="{1404E7ED-D2BC-7674-E2AD-ACEAC76F7AB0}"/>
              </a:ext>
            </a:extLst>
          </p:cNvPr>
          <p:cNvPicPr>
            <a:picLocks noChangeAspect="1"/>
          </p:cNvPicPr>
          <p:nvPr/>
        </p:nvPicPr>
        <p:blipFill>
          <a:blip r:embed="rId2"/>
          <a:stretch>
            <a:fillRect/>
          </a:stretch>
        </p:blipFill>
        <p:spPr>
          <a:xfrm>
            <a:off x="3303654" y="323987"/>
            <a:ext cx="2824609" cy="900463"/>
          </a:xfrm>
          <a:prstGeom prst="rect">
            <a:avLst/>
          </a:prstGeom>
        </p:spPr>
      </p:pic>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744798" y="1930668"/>
            <a:ext cx="6518643" cy="2387600"/>
          </a:xfrm>
        </p:spPr>
        <p:txBody>
          <a:bodyPr/>
          <a:lstStyle/>
          <a:p>
            <a:r>
              <a:rPr lang="en-US" dirty="0"/>
              <a:t>Viewing/Editing Tasks</a:t>
            </a:r>
          </a:p>
        </p:txBody>
      </p:sp>
    </p:spTree>
    <p:extLst>
      <p:ext uri="{BB962C8B-B14F-4D97-AF65-F5344CB8AC3E}">
        <p14:creationId xmlns:p14="http://schemas.microsoft.com/office/powerpoint/2010/main" val="89755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Viewing/Editing Tasks</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11</a:t>
            </a:fld>
            <a:endParaRPr lang="en-US" dirty="0"/>
          </a:p>
        </p:txBody>
      </p:sp>
      <p:sp>
        <p:nvSpPr>
          <p:cNvPr id="10" name="TextBox 9">
            <a:extLst>
              <a:ext uri="{FF2B5EF4-FFF2-40B4-BE49-F238E27FC236}">
                <a16:creationId xmlns:a16="http://schemas.microsoft.com/office/drawing/2014/main" id="{82EC6D62-2C36-1671-38E7-E74D0298A21B}"/>
              </a:ext>
            </a:extLst>
          </p:cNvPr>
          <p:cNvSpPr txBox="1"/>
          <p:nvPr/>
        </p:nvSpPr>
        <p:spPr>
          <a:xfrm>
            <a:off x="1167492" y="1832035"/>
            <a:ext cx="10038221" cy="1477328"/>
          </a:xfrm>
          <a:prstGeom prst="rect">
            <a:avLst/>
          </a:prstGeom>
          <a:noFill/>
        </p:spPr>
        <p:txBody>
          <a:bodyPr wrap="square" rtlCol="0">
            <a:spAutoFit/>
          </a:bodyPr>
          <a:lstStyle/>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In order to view the details of or edit a task, click the View/Edit Task button within a row of the given Tasks table. This will open the View/Edit Task screen. </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Task type and program are NOT editable once the task has been created if an error has occurred, the current task should be discontinued and a new task should be opened with the correct information</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From the view/edit screen, you can edit the Due Date, Task Owner, and Task Status </a:t>
            </a:r>
          </a:p>
        </p:txBody>
      </p:sp>
    </p:spTree>
    <p:extLst>
      <p:ext uri="{BB962C8B-B14F-4D97-AF65-F5344CB8AC3E}">
        <p14:creationId xmlns:p14="http://schemas.microsoft.com/office/powerpoint/2010/main" val="1972115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12</a:t>
            </a:fld>
            <a:endParaRPr lang="en-US" dirty="0"/>
          </a:p>
        </p:txBody>
      </p:sp>
      <p:pic>
        <p:nvPicPr>
          <p:cNvPr id="4" name="Picture 3">
            <a:extLst>
              <a:ext uri="{FF2B5EF4-FFF2-40B4-BE49-F238E27FC236}">
                <a16:creationId xmlns:a16="http://schemas.microsoft.com/office/drawing/2014/main" id="{477863EE-4FB6-EB85-4388-530F284987DB}"/>
              </a:ext>
            </a:extLst>
          </p:cNvPr>
          <p:cNvPicPr>
            <a:picLocks noChangeAspect="1"/>
          </p:cNvPicPr>
          <p:nvPr/>
        </p:nvPicPr>
        <p:blipFill>
          <a:blip r:embed="rId2"/>
          <a:stretch>
            <a:fillRect/>
          </a:stretch>
        </p:blipFill>
        <p:spPr>
          <a:xfrm>
            <a:off x="811059" y="1376218"/>
            <a:ext cx="10569882" cy="4105564"/>
          </a:xfrm>
          <a:prstGeom prst="rect">
            <a:avLst/>
          </a:prstGeom>
        </p:spPr>
      </p:pic>
    </p:spTree>
    <p:extLst>
      <p:ext uri="{BB962C8B-B14F-4D97-AF65-F5344CB8AC3E}">
        <p14:creationId xmlns:p14="http://schemas.microsoft.com/office/powerpoint/2010/main" val="144060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Viewing/Editing Tasks</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13</a:t>
            </a:fld>
            <a:endParaRPr lang="en-US" dirty="0"/>
          </a:p>
        </p:txBody>
      </p:sp>
      <p:sp>
        <p:nvSpPr>
          <p:cNvPr id="10" name="TextBox 9">
            <a:extLst>
              <a:ext uri="{FF2B5EF4-FFF2-40B4-BE49-F238E27FC236}">
                <a16:creationId xmlns:a16="http://schemas.microsoft.com/office/drawing/2014/main" id="{82EC6D62-2C36-1671-38E7-E74D0298A21B}"/>
              </a:ext>
            </a:extLst>
          </p:cNvPr>
          <p:cNvSpPr txBox="1"/>
          <p:nvPr/>
        </p:nvSpPr>
        <p:spPr>
          <a:xfrm>
            <a:off x="1167492" y="1832035"/>
            <a:ext cx="10038221" cy="2862322"/>
          </a:xfrm>
          <a:prstGeom prst="rect">
            <a:avLst/>
          </a:prstGeom>
          <a:noFill/>
        </p:spPr>
        <p:txBody>
          <a:bodyPr wrap="square" rtlCol="0">
            <a:spAutoFit/>
          </a:bodyPr>
          <a:lstStyle/>
          <a:p>
            <a:pPr marL="285750" indent="-285750" rtl="0" fontAlgn="ctr">
              <a:spcBef>
                <a:spcPts val="0"/>
              </a:spcBef>
              <a:spcAft>
                <a:spcPts val="0"/>
              </a:spcAft>
              <a:buFont typeface="Arial" panose="020B0604020202020204" pitchFamily="34" charset="0"/>
              <a:buChar char="•"/>
            </a:pPr>
            <a:r>
              <a:rPr lang="en-US" dirty="0">
                <a:effectLst/>
                <a:latin typeface="Calibri" panose="020F0502020204030204" pitchFamily="34" charset="0"/>
              </a:rPr>
              <a:t>A Task can be set to a few different statuses from the view/edit screen:  </a:t>
            </a:r>
          </a:p>
          <a:p>
            <a:pPr marL="800100" lvl="1" indent="-342900" rtl="0" fontAlgn="ctr">
              <a:spcBef>
                <a:spcPts val="0"/>
              </a:spcBef>
              <a:spcAft>
                <a:spcPts val="0"/>
              </a:spcAft>
              <a:buFont typeface="+mj-lt"/>
              <a:buAutoNum type="arabicPeriod"/>
            </a:pPr>
            <a:r>
              <a:rPr lang="en-US" b="0" i="0" dirty="0">
                <a:effectLst/>
                <a:latin typeface="Calibri" panose="020F0502020204030204" pitchFamily="34" charset="0"/>
              </a:rPr>
              <a:t>In Process- Task is currently in process by owner</a:t>
            </a:r>
          </a:p>
          <a:p>
            <a:pPr marL="800100" lvl="1" indent="-342900" rtl="0" fontAlgn="ctr">
              <a:spcBef>
                <a:spcPts val="0"/>
              </a:spcBef>
              <a:spcAft>
                <a:spcPts val="0"/>
              </a:spcAft>
              <a:buFont typeface="+mj-lt"/>
              <a:buAutoNum type="arabicPeriod"/>
            </a:pPr>
            <a:r>
              <a:rPr lang="en-US" b="0" i="0" dirty="0">
                <a:effectLst/>
                <a:latin typeface="Calibri" panose="020F0502020204030204" pitchFamily="34" charset="0"/>
              </a:rPr>
              <a:t>Scheduled- Task has been scheduled by owner for a future owner </a:t>
            </a:r>
          </a:p>
          <a:p>
            <a:pPr marL="800100" lvl="1" indent="-342900" rtl="0" fontAlgn="ctr">
              <a:spcBef>
                <a:spcPts val="0"/>
              </a:spcBef>
              <a:spcAft>
                <a:spcPts val="0"/>
              </a:spcAft>
              <a:buFont typeface="+mj-lt"/>
              <a:buAutoNum type="arabicPeriod"/>
            </a:pPr>
            <a:r>
              <a:rPr lang="en-US" b="0" i="0" dirty="0">
                <a:effectLst/>
                <a:latin typeface="Calibri" panose="020F0502020204030204" pitchFamily="34" charset="0"/>
              </a:rPr>
              <a:t>Discontinued- Task is no longer needed </a:t>
            </a:r>
          </a:p>
          <a:p>
            <a:pPr marL="1200150" lvl="2" indent="-285750" rtl="0" fontAlgn="ctr">
              <a:spcBef>
                <a:spcPts val="0"/>
              </a:spcBef>
              <a:spcAft>
                <a:spcPts val="0"/>
              </a:spcAft>
              <a:buFont typeface="Arial" panose="020B0604020202020204" pitchFamily="34" charset="0"/>
              <a:buChar char="•"/>
            </a:pPr>
            <a:r>
              <a:rPr lang="en-US" b="0" i="0" dirty="0">
                <a:effectLst/>
                <a:latin typeface="Calibri" panose="020F0502020204030204" pitchFamily="34" charset="0"/>
              </a:rPr>
              <a:t>When selecting the discontinued status- a discontinued reason is required </a:t>
            </a:r>
          </a:p>
          <a:p>
            <a:pPr marL="1200150" lvl="2" indent="-285750" rtl="0" fontAlgn="ctr">
              <a:spcBef>
                <a:spcPts val="0"/>
              </a:spcBef>
              <a:spcAft>
                <a:spcPts val="0"/>
              </a:spcAft>
              <a:buFont typeface="Arial" panose="020B0604020202020204" pitchFamily="34" charset="0"/>
              <a:buChar char="•"/>
            </a:pPr>
            <a:r>
              <a:rPr lang="en-US" b="0" i="0" dirty="0">
                <a:effectLst/>
                <a:latin typeface="Calibri" panose="020F0502020204030204" pitchFamily="34" charset="0"/>
              </a:rPr>
              <a:t>This will remove the task from all task dashboards  </a:t>
            </a:r>
          </a:p>
          <a:p>
            <a:pPr marL="285750" indent="-285750" rtl="0" fontAlgn="ctr">
              <a:spcBef>
                <a:spcPts val="0"/>
              </a:spcBef>
              <a:spcAft>
                <a:spcPts val="0"/>
              </a:spcAft>
              <a:buFont typeface="Arial" panose="020B0604020202020204" pitchFamily="34" charset="0"/>
              <a:buChar char="•"/>
            </a:pPr>
            <a:r>
              <a:rPr lang="en-US" dirty="0">
                <a:effectLst/>
                <a:latin typeface="Calibri" panose="020F0502020204030204" pitchFamily="34" charset="0"/>
              </a:rPr>
              <a:t>You can NOT mark a task as completed from this screen. In order to complete a task, an activity must be logged.</a:t>
            </a:r>
          </a:p>
          <a:p>
            <a:pPr marL="285750" indent="-285750" rtl="0" fontAlgn="ctr">
              <a:spcBef>
                <a:spcPts val="0"/>
              </a:spcBef>
              <a:spcAft>
                <a:spcPts val="0"/>
              </a:spcAft>
              <a:buFont typeface="Arial" panose="020B0604020202020204" pitchFamily="34" charset="0"/>
              <a:buChar char="•"/>
            </a:pPr>
            <a:r>
              <a:rPr lang="en-US" dirty="0">
                <a:effectLst/>
                <a:latin typeface="Calibri" panose="020F0502020204030204" pitchFamily="34" charset="0"/>
              </a:rPr>
              <a:t>Once you make the desired changes and click the Save button to submit the changes. Please note that if you changed the Task Owner, then the task will be switched to that user’s task dashboard</a:t>
            </a:r>
          </a:p>
        </p:txBody>
      </p:sp>
    </p:spTree>
    <p:extLst>
      <p:ext uri="{BB962C8B-B14F-4D97-AF65-F5344CB8AC3E}">
        <p14:creationId xmlns:p14="http://schemas.microsoft.com/office/powerpoint/2010/main" val="2514521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14</a:t>
            </a:fld>
            <a:endParaRPr lang="en-US" dirty="0"/>
          </a:p>
        </p:txBody>
      </p:sp>
      <p:pic>
        <p:nvPicPr>
          <p:cNvPr id="6" name="Picture 5">
            <a:extLst>
              <a:ext uri="{FF2B5EF4-FFF2-40B4-BE49-F238E27FC236}">
                <a16:creationId xmlns:a16="http://schemas.microsoft.com/office/drawing/2014/main" id="{25224A4B-92DF-AFD1-6368-0D3E41430775}"/>
              </a:ext>
            </a:extLst>
          </p:cNvPr>
          <p:cNvPicPr>
            <a:picLocks noChangeAspect="1"/>
          </p:cNvPicPr>
          <p:nvPr/>
        </p:nvPicPr>
        <p:blipFill>
          <a:blip r:embed="rId2"/>
          <a:stretch>
            <a:fillRect/>
          </a:stretch>
        </p:blipFill>
        <p:spPr>
          <a:xfrm>
            <a:off x="2613891" y="666301"/>
            <a:ext cx="6964218" cy="5525398"/>
          </a:xfrm>
          <a:prstGeom prst="rect">
            <a:avLst/>
          </a:prstGeom>
        </p:spPr>
      </p:pic>
    </p:spTree>
    <p:extLst>
      <p:ext uri="{BB962C8B-B14F-4D97-AF65-F5344CB8AC3E}">
        <p14:creationId xmlns:p14="http://schemas.microsoft.com/office/powerpoint/2010/main" val="1641999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744798" y="1930668"/>
            <a:ext cx="6518643" cy="2387600"/>
          </a:xfrm>
        </p:spPr>
        <p:txBody>
          <a:bodyPr/>
          <a:lstStyle/>
          <a:p>
            <a:r>
              <a:rPr lang="en-US" dirty="0"/>
              <a:t>Completing Tasks</a:t>
            </a:r>
          </a:p>
        </p:txBody>
      </p:sp>
    </p:spTree>
    <p:extLst>
      <p:ext uri="{BB962C8B-B14F-4D97-AF65-F5344CB8AC3E}">
        <p14:creationId xmlns:p14="http://schemas.microsoft.com/office/powerpoint/2010/main" val="1787912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Completing Tasks</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16</a:t>
            </a:fld>
            <a:endParaRPr lang="en-US" dirty="0"/>
          </a:p>
        </p:txBody>
      </p:sp>
      <p:sp>
        <p:nvSpPr>
          <p:cNvPr id="10" name="TextBox 9">
            <a:extLst>
              <a:ext uri="{FF2B5EF4-FFF2-40B4-BE49-F238E27FC236}">
                <a16:creationId xmlns:a16="http://schemas.microsoft.com/office/drawing/2014/main" id="{82EC6D62-2C36-1671-38E7-E74D0298A21B}"/>
              </a:ext>
            </a:extLst>
          </p:cNvPr>
          <p:cNvSpPr txBox="1"/>
          <p:nvPr/>
        </p:nvSpPr>
        <p:spPr>
          <a:xfrm>
            <a:off x="1167492" y="1832035"/>
            <a:ext cx="10038221" cy="2585323"/>
          </a:xfrm>
          <a:prstGeom prst="rect">
            <a:avLst/>
          </a:prstGeom>
          <a:noFill/>
        </p:spPr>
        <p:txBody>
          <a:bodyPr wrap="square" rtlCol="0">
            <a:spAutoFit/>
          </a:bodyPr>
          <a:lstStyle/>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In order to "complete" </a:t>
            </a:r>
            <a:r>
              <a:rPr lang="en-US" dirty="0">
                <a:latin typeface="Calibri" panose="020F0502020204030204" pitchFamily="34" charset="0"/>
              </a:rPr>
              <a:t>a</a:t>
            </a:r>
            <a:r>
              <a:rPr lang="en-US" sz="1800" dirty="0">
                <a:effectLst/>
                <a:latin typeface="Calibri" panose="020F0502020204030204" pitchFamily="34" charset="0"/>
              </a:rPr>
              <a:t> user generated task, an activity must be logged.</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An activity can be logged via any task table found on various Task Dashboards or the Log Activity button located in the Client Record Header.</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If you change the task status and Submit the activity, then the task’s status will change</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From the activity log screen, the user can change enter in the necessary activity information and change the status of the task to “Completed” </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Once submitted, the task will be removed from the client’s upcoming tasks table and from the user’s task dashboard. The task will then be logged with the activity in the Task Maintenance section of the client record</a:t>
            </a:r>
          </a:p>
        </p:txBody>
      </p:sp>
    </p:spTree>
    <p:extLst>
      <p:ext uri="{BB962C8B-B14F-4D97-AF65-F5344CB8AC3E}">
        <p14:creationId xmlns:p14="http://schemas.microsoft.com/office/powerpoint/2010/main" val="495956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17</a:t>
            </a:fld>
            <a:endParaRPr lang="en-US" dirty="0"/>
          </a:p>
        </p:txBody>
      </p:sp>
      <p:pic>
        <p:nvPicPr>
          <p:cNvPr id="4" name="Picture 3">
            <a:extLst>
              <a:ext uri="{FF2B5EF4-FFF2-40B4-BE49-F238E27FC236}">
                <a16:creationId xmlns:a16="http://schemas.microsoft.com/office/drawing/2014/main" id="{CB566CBD-5027-B1BF-11C6-CBF1159EB3DC}"/>
              </a:ext>
            </a:extLst>
          </p:cNvPr>
          <p:cNvPicPr>
            <a:picLocks noChangeAspect="1"/>
          </p:cNvPicPr>
          <p:nvPr/>
        </p:nvPicPr>
        <p:blipFill>
          <a:blip r:embed="rId2"/>
          <a:stretch>
            <a:fillRect/>
          </a:stretch>
        </p:blipFill>
        <p:spPr>
          <a:xfrm>
            <a:off x="586684" y="1681019"/>
            <a:ext cx="11018632" cy="3495962"/>
          </a:xfrm>
          <a:prstGeom prst="rect">
            <a:avLst/>
          </a:prstGeom>
        </p:spPr>
      </p:pic>
    </p:spTree>
    <p:extLst>
      <p:ext uri="{BB962C8B-B14F-4D97-AF65-F5344CB8AC3E}">
        <p14:creationId xmlns:p14="http://schemas.microsoft.com/office/powerpoint/2010/main" val="3357657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18</a:t>
            </a:fld>
            <a:endParaRPr lang="en-US" dirty="0"/>
          </a:p>
        </p:txBody>
      </p:sp>
      <p:pic>
        <p:nvPicPr>
          <p:cNvPr id="6" name="Picture 5">
            <a:extLst>
              <a:ext uri="{FF2B5EF4-FFF2-40B4-BE49-F238E27FC236}">
                <a16:creationId xmlns:a16="http://schemas.microsoft.com/office/drawing/2014/main" id="{2F131D34-B857-C631-2B6B-2D38F362B135}"/>
              </a:ext>
            </a:extLst>
          </p:cNvPr>
          <p:cNvPicPr>
            <a:picLocks noChangeAspect="1"/>
          </p:cNvPicPr>
          <p:nvPr/>
        </p:nvPicPr>
        <p:blipFill>
          <a:blip r:embed="rId2"/>
          <a:stretch>
            <a:fillRect/>
          </a:stretch>
        </p:blipFill>
        <p:spPr>
          <a:xfrm>
            <a:off x="3131127" y="876714"/>
            <a:ext cx="5929746" cy="5104572"/>
          </a:xfrm>
          <a:prstGeom prst="rect">
            <a:avLst/>
          </a:prstGeom>
        </p:spPr>
      </p:pic>
    </p:spTree>
    <p:extLst>
      <p:ext uri="{BB962C8B-B14F-4D97-AF65-F5344CB8AC3E}">
        <p14:creationId xmlns:p14="http://schemas.microsoft.com/office/powerpoint/2010/main" val="1142674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744798" y="1930668"/>
            <a:ext cx="6518643" cy="2387600"/>
          </a:xfrm>
        </p:spPr>
        <p:txBody>
          <a:bodyPr/>
          <a:lstStyle/>
          <a:p>
            <a:r>
              <a:rPr lang="en-US" dirty="0"/>
              <a:t>Task Maintenance</a:t>
            </a:r>
          </a:p>
        </p:txBody>
      </p:sp>
    </p:spTree>
    <p:extLst>
      <p:ext uri="{BB962C8B-B14F-4D97-AF65-F5344CB8AC3E}">
        <p14:creationId xmlns:p14="http://schemas.microsoft.com/office/powerpoint/2010/main" val="39689463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1167492" y="381000"/>
            <a:ext cx="9779183" cy="1325563"/>
          </a:xfrm>
        </p:spPr>
        <p:txBody>
          <a:bodyPr/>
          <a:lstStyle/>
          <a:p>
            <a:r>
              <a:rPr lang="en-US" dirty="0"/>
              <a:t>Agenda</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idx="1"/>
          </p:nvPr>
        </p:nvSpPr>
        <p:spPr>
          <a:xfrm>
            <a:off x="1167493" y="2017467"/>
            <a:ext cx="9779182" cy="3366815"/>
          </a:xfrm>
        </p:spPr>
        <p:txBody>
          <a:bodyPr vert="horz" lIns="91440" tIns="45720" rIns="91440" bIns="45720" rtlCol="0" anchor="t">
            <a:normAutofit lnSpcReduction="10000"/>
          </a:bodyPr>
          <a:lstStyle/>
          <a:p>
            <a:r>
              <a:rPr lang="en-US" dirty="0"/>
              <a:t>User Created Tasks</a:t>
            </a:r>
          </a:p>
          <a:p>
            <a:r>
              <a:rPr lang="en-US" dirty="0"/>
              <a:t>Creating a Task</a:t>
            </a:r>
          </a:p>
          <a:p>
            <a:r>
              <a:rPr lang="en-US" dirty="0"/>
              <a:t>System Generated Tasks</a:t>
            </a:r>
          </a:p>
          <a:p>
            <a:r>
              <a:rPr lang="en-US" dirty="0"/>
              <a:t>Viewing/Editing Tasks</a:t>
            </a:r>
          </a:p>
          <a:p>
            <a:r>
              <a:rPr lang="en-US" dirty="0"/>
              <a:t>Completing Tasks</a:t>
            </a:r>
          </a:p>
          <a:p>
            <a:r>
              <a:rPr lang="en-US" dirty="0"/>
              <a:t>Task Maintenance</a:t>
            </a:r>
          </a:p>
          <a:p>
            <a:r>
              <a:rPr lang="en-US" dirty="0"/>
              <a:t>Logging Activities</a:t>
            </a:r>
          </a:p>
          <a:p>
            <a:endParaRPr lang="en-US" dirty="0"/>
          </a:p>
        </p:txBody>
      </p:sp>
      <p:sp>
        <p:nvSpPr>
          <p:cNvPr id="4" name="Date Placeholder 3">
            <a:extLst>
              <a:ext uri="{FF2B5EF4-FFF2-40B4-BE49-F238E27FC236}">
                <a16:creationId xmlns:a16="http://schemas.microsoft.com/office/drawing/2014/main" id="{5739303D-13C0-6A41-947A-F998CC47B32E}"/>
              </a:ext>
            </a:extLst>
          </p:cNvPr>
          <p:cNvSpPr>
            <a:spLocks noGrp="1"/>
          </p:cNvSpPr>
          <p:nvPr>
            <p:ph type="dt" sz="half" idx="2"/>
          </p:nvPr>
        </p:nvSpPr>
        <p:spPr>
          <a:xfrm>
            <a:off x="381000" y="6356350"/>
            <a:ext cx="2743200" cy="365125"/>
          </a:xfrm>
        </p:spPr>
        <p:txBody>
          <a:bodyPr/>
          <a:lstStyle/>
          <a:p>
            <a:fld id="{495D8227-9DE4-4D42-8C1B-E10C828BC634}" type="datetime1">
              <a:rPr lang="en-US" smtClean="0"/>
              <a:pPr/>
              <a:t>10/4/2024</a:t>
            </a:fld>
            <a:endParaRPr lang="en-US" dirty="0"/>
          </a:p>
        </p:txBody>
      </p:sp>
      <p:sp>
        <p:nvSpPr>
          <p:cNvPr id="5" name="Footer Placeholder 4">
            <a:extLst>
              <a:ext uri="{FF2B5EF4-FFF2-40B4-BE49-F238E27FC236}">
                <a16:creationId xmlns:a16="http://schemas.microsoft.com/office/drawing/2014/main" id="{6209FEB4-4C5C-EB43-9696-7B42453DB79B}"/>
              </a:ext>
            </a:extLst>
          </p:cNvPr>
          <p:cNvSpPr>
            <a:spLocks noGrp="1"/>
          </p:cNvSpPr>
          <p:nvPr>
            <p:ph type="ftr" sz="quarter" idx="3"/>
          </p:nvPr>
        </p:nvSpPr>
        <p:spPr>
          <a:xfrm>
            <a:off x="4038600" y="6356350"/>
            <a:ext cx="4114800" cy="365125"/>
          </a:xfrm>
        </p:spPr>
        <p:txBody>
          <a:bodyPr/>
          <a:lstStyle/>
          <a:p>
            <a:r>
              <a:rPr lang="en-US" dirty="0"/>
              <a:t>Tasks &amp; Activities in CMS</a:t>
            </a:r>
          </a:p>
        </p:txBody>
      </p:sp>
      <p:sp>
        <p:nvSpPr>
          <p:cNvPr id="6" name="Slide Number Placeholder 5">
            <a:extLst>
              <a:ext uri="{FF2B5EF4-FFF2-40B4-BE49-F238E27FC236}">
                <a16:creationId xmlns:a16="http://schemas.microsoft.com/office/drawing/2014/main" id="{60D470D0-6D64-5E42-9515-048F8779CD5E}"/>
              </a:ext>
            </a:extLst>
          </p:cNvPr>
          <p:cNvSpPr>
            <a:spLocks noGrp="1"/>
          </p:cNvSpPr>
          <p:nvPr>
            <p:ph type="sldNum" sz="quarter" idx="4"/>
          </p:nvPr>
        </p:nvSpPr>
        <p:spPr>
          <a:xfrm>
            <a:off x="10153276" y="6356350"/>
            <a:ext cx="1657723" cy="365125"/>
          </a:xfrm>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1325608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Task Maintenance</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20</a:t>
            </a:fld>
            <a:endParaRPr lang="en-US" dirty="0"/>
          </a:p>
        </p:txBody>
      </p:sp>
      <p:sp>
        <p:nvSpPr>
          <p:cNvPr id="10" name="TextBox 9">
            <a:extLst>
              <a:ext uri="{FF2B5EF4-FFF2-40B4-BE49-F238E27FC236}">
                <a16:creationId xmlns:a16="http://schemas.microsoft.com/office/drawing/2014/main" id="{82EC6D62-2C36-1671-38E7-E74D0298A21B}"/>
              </a:ext>
            </a:extLst>
          </p:cNvPr>
          <p:cNvSpPr txBox="1"/>
          <p:nvPr/>
        </p:nvSpPr>
        <p:spPr>
          <a:xfrm>
            <a:off x="1167492" y="1832035"/>
            <a:ext cx="10038221" cy="3970318"/>
          </a:xfrm>
          <a:prstGeom prst="rect">
            <a:avLst/>
          </a:prstGeom>
          <a:noFill/>
        </p:spPr>
        <p:txBody>
          <a:bodyPr wrap="square" rtlCol="0">
            <a:spAutoFit/>
          </a:bodyPr>
          <a:lstStyle/>
          <a:p>
            <a:pPr marL="285750" indent="-285750" rtl="0" fontAlgn="ctr">
              <a:spcBef>
                <a:spcPts val="0"/>
              </a:spcBef>
              <a:spcAft>
                <a:spcPts val="0"/>
              </a:spcAft>
              <a:buFont typeface="Arial" panose="020B0604020202020204" pitchFamily="34" charset="0"/>
              <a:buChar char="•"/>
            </a:pPr>
            <a:r>
              <a:rPr lang="en-US" dirty="0">
                <a:effectLst/>
                <a:latin typeface="Calibri" panose="020F0502020204030204" pitchFamily="34" charset="0"/>
              </a:rPr>
              <a:t>While all “open” tasks appear on the client’s Upcoming Tasks table, all Completed and Discontinued tasks will appear on the Task Maintenance screen.</a:t>
            </a:r>
          </a:p>
          <a:p>
            <a:pPr marL="285750" indent="-285750" rtl="0" fontAlgn="ctr">
              <a:spcBef>
                <a:spcPts val="0"/>
              </a:spcBef>
              <a:spcAft>
                <a:spcPts val="0"/>
              </a:spcAft>
              <a:buFont typeface="Arial" panose="020B0604020202020204" pitchFamily="34" charset="0"/>
              <a:buChar char="•"/>
            </a:pPr>
            <a:r>
              <a:rPr lang="en-US" dirty="0">
                <a:effectLst/>
                <a:latin typeface="Calibri" panose="020F0502020204030204" pitchFamily="34" charset="0"/>
              </a:rPr>
              <a:t>The Task Maintenance screen is located within the Activity Maintenance section of the client record. </a:t>
            </a:r>
          </a:p>
          <a:p>
            <a:pPr marL="742950" lvl="1" indent="-285750" rtl="0" fontAlgn="ctr">
              <a:spcBef>
                <a:spcPts val="0"/>
              </a:spcBef>
              <a:spcAft>
                <a:spcPts val="0"/>
              </a:spcAft>
              <a:buFont typeface="+mj-lt"/>
              <a:buAutoNum type="arabicPeriod"/>
            </a:pPr>
            <a:r>
              <a:rPr lang="en-US" b="0" i="0" dirty="0">
                <a:effectLst/>
                <a:latin typeface="Calibri" panose="020F0502020204030204" pitchFamily="34" charset="0"/>
              </a:rPr>
              <a:t>The typical user will have the ability to view completed and discontinued tasks from this screen. To view the details of a task, click the View icon in a row of the table, which will open up a read only version of the task details (this screen looks the same as the View/Edit task screen.) </a:t>
            </a:r>
          </a:p>
          <a:p>
            <a:pPr marL="742950" lvl="1" indent="-285750" rtl="0" fontAlgn="ctr">
              <a:spcBef>
                <a:spcPts val="0"/>
              </a:spcBef>
              <a:spcAft>
                <a:spcPts val="0"/>
              </a:spcAft>
              <a:buFont typeface="+mj-lt"/>
              <a:buAutoNum type="arabicPeriod"/>
            </a:pPr>
            <a:r>
              <a:rPr lang="en-US" b="0" i="0" dirty="0">
                <a:effectLst/>
                <a:latin typeface="Calibri" panose="020F0502020204030204" pitchFamily="34" charset="0"/>
              </a:rPr>
              <a:t>Users with the permission will have the ability to edit completed and discontinued tasks. Please note that if you set the task status back to an “open” status (i.e. In Process or Scheduled,) then the task will reappear on the client’s Upcoming Tasks list and the assigned user’s Dashboard. </a:t>
            </a:r>
          </a:p>
          <a:p>
            <a:pPr marL="742950" lvl="1" indent="-285750" rtl="0" fontAlgn="ctr">
              <a:spcBef>
                <a:spcPts val="0"/>
              </a:spcBef>
              <a:spcAft>
                <a:spcPts val="0"/>
              </a:spcAft>
              <a:buFont typeface="+mj-lt"/>
              <a:buAutoNum type="arabicPeriod"/>
            </a:pPr>
            <a:r>
              <a:rPr lang="en-US" b="0" i="0" dirty="0">
                <a:effectLst/>
                <a:latin typeface="Calibri" panose="020F0502020204030204" pitchFamily="34" charset="0"/>
              </a:rPr>
              <a:t>Users with the permission will also have the ability to add an activity to completed and discontinued tasks (i.e. if a task had been completed/discontinued but someone forgot to log an additional activity to the task.) Click the “Log Activity” button within a row of   58 | Page  the Task Maintenance to open the Activity window. This will allow certain users to submit an activity to a Discontinued/Completed task. </a:t>
            </a:r>
          </a:p>
        </p:txBody>
      </p:sp>
    </p:spTree>
    <p:extLst>
      <p:ext uri="{BB962C8B-B14F-4D97-AF65-F5344CB8AC3E}">
        <p14:creationId xmlns:p14="http://schemas.microsoft.com/office/powerpoint/2010/main" val="4135979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21</a:t>
            </a:fld>
            <a:endParaRPr lang="en-US" dirty="0"/>
          </a:p>
        </p:txBody>
      </p:sp>
      <p:pic>
        <p:nvPicPr>
          <p:cNvPr id="4" name="Picture 3">
            <a:extLst>
              <a:ext uri="{FF2B5EF4-FFF2-40B4-BE49-F238E27FC236}">
                <a16:creationId xmlns:a16="http://schemas.microsoft.com/office/drawing/2014/main" id="{2AFC6AB0-185D-0FEB-755F-BF8899E22C5D}"/>
              </a:ext>
            </a:extLst>
          </p:cNvPr>
          <p:cNvPicPr>
            <a:picLocks noChangeAspect="1"/>
          </p:cNvPicPr>
          <p:nvPr/>
        </p:nvPicPr>
        <p:blipFill>
          <a:blip r:embed="rId2"/>
          <a:stretch>
            <a:fillRect/>
          </a:stretch>
        </p:blipFill>
        <p:spPr>
          <a:xfrm>
            <a:off x="829215" y="1542474"/>
            <a:ext cx="10533570" cy="3773052"/>
          </a:xfrm>
          <a:prstGeom prst="rect">
            <a:avLst/>
          </a:prstGeom>
        </p:spPr>
      </p:pic>
    </p:spTree>
    <p:extLst>
      <p:ext uri="{BB962C8B-B14F-4D97-AF65-F5344CB8AC3E}">
        <p14:creationId xmlns:p14="http://schemas.microsoft.com/office/powerpoint/2010/main" val="29880465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744798" y="1930668"/>
            <a:ext cx="6518643" cy="2387600"/>
          </a:xfrm>
        </p:spPr>
        <p:txBody>
          <a:bodyPr/>
          <a:lstStyle/>
          <a:p>
            <a:r>
              <a:rPr lang="en-US" dirty="0"/>
              <a:t>Activities</a:t>
            </a:r>
          </a:p>
        </p:txBody>
      </p:sp>
    </p:spTree>
    <p:extLst>
      <p:ext uri="{BB962C8B-B14F-4D97-AF65-F5344CB8AC3E}">
        <p14:creationId xmlns:p14="http://schemas.microsoft.com/office/powerpoint/2010/main" val="3700060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Activities</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23</a:t>
            </a:fld>
            <a:endParaRPr lang="en-US" dirty="0"/>
          </a:p>
        </p:txBody>
      </p:sp>
      <p:sp>
        <p:nvSpPr>
          <p:cNvPr id="10" name="TextBox 9">
            <a:extLst>
              <a:ext uri="{FF2B5EF4-FFF2-40B4-BE49-F238E27FC236}">
                <a16:creationId xmlns:a16="http://schemas.microsoft.com/office/drawing/2014/main" id="{82EC6D62-2C36-1671-38E7-E74D0298A21B}"/>
              </a:ext>
            </a:extLst>
          </p:cNvPr>
          <p:cNvSpPr txBox="1"/>
          <p:nvPr/>
        </p:nvSpPr>
        <p:spPr>
          <a:xfrm>
            <a:off x="1167492" y="1832035"/>
            <a:ext cx="10038221" cy="1200329"/>
          </a:xfrm>
          <a:prstGeom prst="rect">
            <a:avLst/>
          </a:prstGeom>
          <a:noFill/>
        </p:spPr>
        <p:txBody>
          <a:bodyPr wrap="square" rtlCol="0">
            <a:spAutoFit/>
          </a:bodyPr>
          <a:lstStyle/>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An activity is logged in order to track an interaction with or on behalf of a client.  </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You must log an activity in order to mark a task as complete. An activity can be logged via any task table found on various Task Dashboards or the Log Activity button located in the Client Record Header. </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An activity can also be logged without an associated task from the Client Record Header.</a:t>
            </a:r>
          </a:p>
        </p:txBody>
      </p:sp>
    </p:spTree>
    <p:extLst>
      <p:ext uri="{BB962C8B-B14F-4D97-AF65-F5344CB8AC3E}">
        <p14:creationId xmlns:p14="http://schemas.microsoft.com/office/powerpoint/2010/main" val="825426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Logging an Activity</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24</a:t>
            </a:fld>
            <a:endParaRPr lang="en-US" dirty="0"/>
          </a:p>
        </p:txBody>
      </p:sp>
      <p:sp>
        <p:nvSpPr>
          <p:cNvPr id="10" name="TextBox 9">
            <a:extLst>
              <a:ext uri="{FF2B5EF4-FFF2-40B4-BE49-F238E27FC236}">
                <a16:creationId xmlns:a16="http://schemas.microsoft.com/office/drawing/2014/main" id="{82EC6D62-2C36-1671-38E7-E74D0298A21B}"/>
              </a:ext>
            </a:extLst>
          </p:cNvPr>
          <p:cNvSpPr txBox="1"/>
          <p:nvPr/>
        </p:nvSpPr>
        <p:spPr>
          <a:xfrm>
            <a:off x="1167492" y="1832035"/>
            <a:ext cx="10038221" cy="1477328"/>
          </a:xfrm>
          <a:prstGeom prst="rect">
            <a:avLst/>
          </a:prstGeom>
          <a:noFill/>
        </p:spPr>
        <p:txBody>
          <a:bodyPr wrap="square" rtlCol="0">
            <a:spAutoFit/>
          </a:bodyPr>
          <a:lstStyle/>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The Log Activity window can be opened by clicking the “Log Activity” button located in the Client Record Header or the “Log Activity” button within a row of a Task table.</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Based on the Activity Type that is selected, different fields will display on the Log Activity screen.</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When opening a new activity without a task, the “Program” field will automatically default to the client’s primary program, but can be changed before submitting.</a:t>
            </a:r>
          </a:p>
        </p:txBody>
      </p:sp>
    </p:spTree>
    <p:extLst>
      <p:ext uri="{BB962C8B-B14F-4D97-AF65-F5344CB8AC3E}">
        <p14:creationId xmlns:p14="http://schemas.microsoft.com/office/powerpoint/2010/main" val="927680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25</a:t>
            </a:fld>
            <a:endParaRPr lang="en-US" dirty="0"/>
          </a:p>
        </p:txBody>
      </p:sp>
      <p:pic>
        <p:nvPicPr>
          <p:cNvPr id="4" name="Picture 3">
            <a:extLst>
              <a:ext uri="{FF2B5EF4-FFF2-40B4-BE49-F238E27FC236}">
                <a16:creationId xmlns:a16="http://schemas.microsoft.com/office/drawing/2014/main" id="{2BA6553B-6697-E031-6EFB-8AF621301D85}"/>
              </a:ext>
            </a:extLst>
          </p:cNvPr>
          <p:cNvPicPr>
            <a:picLocks noChangeAspect="1"/>
          </p:cNvPicPr>
          <p:nvPr/>
        </p:nvPicPr>
        <p:blipFill>
          <a:blip r:embed="rId2"/>
          <a:stretch>
            <a:fillRect/>
          </a:stretch>
        </p:blipFill>
        <p:spPr>
          <a:xfrm>
            <a:off x="702860" y="1578635"/>
            <a:ext cx="10786280" cy="3700730"/>
          </a:xfrm>
          <a:prstGeom prst="rect">
            <a:avLst/>
          </a:prstGeom>
        </p:spPr>
      </p:pic>
    </p:spTree>
    <p:extLst>
      <p:ext uri="{BB962C8B-B14F-4D97-AF65-F5344CB8AC3E}">
        <p14:creationId xmlns:p14="http://schemas.microsoft.com/office/powerpoint/2010/main" val="25496533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Logging an Activity</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26</a:t>
            </a:fld>
            <a:endParaRPr lang="en-US" dirty="0"/>
          </a:p>
        </p:txBody>
      </p:sp>
      <p:sp>
        <p:nvSpPr>
          <p:cNvPr id="10" name="TextBox 9">
            <a:extLst>
              <a:ext uri="{FF2B5EF4-FFF2-40B4-BE49-F238E27FC236}">
                <a16:creationId xmlns:a16="http://schemas.microsoft.com/office/drawing/2014/main" id="{82EC6D62-2C36-1671-38E7-E74D0298A21B}"/>
              </a:ext>
            </a:extLst>
          </p:cNvPr>
          <p:cNvSpPr txBox="1"/>
          <p:nvPr/>
        </p:nvSpPr>
        <p:spPr>
          <a:xfrm>
            <a:off x="1167492" y="1832035"/>
            <a:ext cx="10038221" cy="2308324"/>
          </a:xfrm>
          <a:prstGeom prst="rect">
            <a:avLst/>
          </a:prstGeom>
          <a:noFill/>
        </p:spPr>
        <p:txBody>
          <a:bodyPr wrap="square" rtlCol="0">
            <a:spAutoFit/>
          </a:bodyPr>
          <a:lstStyle/>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Activity With - If the Activity was with the client or someone else</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Duration – the time (in minutes) it took to complete that activity  </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Clicking the “+Add Task” button will allow you to select from all of the client’s current tasks, and update a Tasks status based on the outcome of the Activity you are completing. </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If you open the activity using the Log Activity button within a row of a Task table, then the associated task will automatically be open within the Log Activity screen. </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multiple tasks can be “worked on” within a single activity. In other words, you can add multiple Tasks and update their statuses via one Activity record.</a:t>
            </a:r>
          </a:p>
        </p:txBody>
      </p:sp>
    </p:spTree>
    <p:extLst>
      <p:ext uri="{BB962C8B-B14F-4D97-AF65-F5344CB8AC3E}">
        <p14:creationId xmlns:p14="http://schemas.microsoft.com/office/powerpoint/2010/main" val="35831347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27</a:t>
            </a:fld>
            <a:endParaRPr lang="en-US" dirty="0"/>
          </a:p>
        </p:txBody>
      </p:sp>
      <p:pic>
        <p:nvPicPr>
          <p:cNvPr id="6" name="Picture 5">
            <a:extLst>
              <a:ext uri="{FF2B5EF4-FFF2-40B4-BE49-F238E27FC236}">
                <a16:creationId xmlns:a16="http://schemas.microsoft.com/office/drawing/2014/main" id="{28FB634D-53E1-912A-6460-4E0D4484F2B3}"/>
              </a:ext>
            </a:extLst>
          </p:cNvPr>
          <p:cNvPicPr>
            <a:picLocks noChangeAspect="1"/>
          </p:cNvPicPr>
          <p:nvPr/>
        </p:nvPicPr>
        <p:blipFill>
          <a:blip r:embed="rId2"/>
          <a:stretch>
            <a:fillRect/>
          </a:stretch>
        </p:blipFill>
        <p:spPr>
          <a:xfrm>
            <a:off x="3694989" y="923025"/>
            <a:ext cx="4802022" cy="5011950"/>
          </a:xfrm>
          <a:prstGeom prst="rect">
            <a:avLst/>
          </a:prstGeom>
        </p:spPr>
      </p:pic>
    </p:spTree>
    <p:extLst>
      <p:ext uri="{BB962C8B-B14F-4D97-AF65-F5344CB8AC3E}">
        <p14:creationId xmlns:p14="http://schemas.microsoft.com/office/powerpoint/2010/main" val="43174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E308-3076-43DB-B834-DA0B0AE19AF9}"/>
              </a:ext>
            </a:extLst>
          </p:cNvPr>
          <p:cNvSpPr>
            <a:spLocks noGrp="1"/>
          </p:cNvSpPr>
          <p:nvPr>
            <p:ph type="ctrTitle"/>
          </p:nvPr>
        </p:nvSpPr>
        <p:spPr>
          <a:xfrm>
            <a:off x="1167494" y="1122363"/>
            <a:ext cx="6220278" cy="2387600"/>
          </a:xfrm>
        </p:spPr>
        <p:txBody>
          <a:bodyPr/>
          <a:lstStyle/>
          <a:p>
            <a:r>
              <a:rPr lang="en-US" dirty="0"/>
              <a:t>Questions</a:t>
            </a:r>
          </a:p>
        </p:txBody>
      </p:sp>
    </p:spTree>
    <p:extLst>
      <p:ext uri="{BB962C8B-B14F-4D97-AF65-F5344CB8AC3E}">
        <p14:creationId xmlns:p14="http://schemas.microsoft.com/office/powerpoint/2010/main" val="926184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744798" y="1930668"/>
            <a:ext cx="6518643" cy="2387600"/>
          </a:xfrm>
        </p:spPr>
        <p:txBody>
          <a:bodyPr/>
          <a:lstStyle/>
          <a:p>
            <a:r>
              <a:rPr lang="en-US" dirty="0"/>
              <a:t>User Created Tasks</a:t>
            </a:r>
          </a:p>
        </p:txBody>
      </p:sp>
    </p:spTree>
    <p:extLst>
      <p:ext uri="{BB962C8B-B14F-4D97-AF65-F5344CB8AC3E}">
        <p14:creationId xmlns:p14="http://schemas.microsoft.com/office/powerpoint/2010/main" val="687888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effectLst/>
                <a:latin typeface="Calibri" panose="020F0502020204030204" pitchFamily="34" charset="0"/>
              </a:rPr>
              <a:t>User-Created Tasks</a:t>
            </a:r>
            <a:endParaRPr lang="en-US" dirty="0"/>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4</a:t>
            </a:fld>
            <a:endParaRPr lang="en-US" dirty="0"/>
          </a:p>
        </p:txBody>
      </p:sp>
      <p:sp>
        <p:nvSpPr>
          <p:cNvPr id="10" name="TextBox 9">
            <a:extLst>
              <a:ext uri="{FF2B5EF4-FFF2-40B4-BE49-F238E27FC236}">
                <a16:creationId xmlns:a16="http://schemas.microsoft.com/office/drawing/2014/main" id="{82EC6D62-2C36-1671-38E7-E74D0298A21B}"/>
              </a:ext>
            </a:extLst>
          </p:cNvPr>
          <p:cNvSpPr txBox="1"/>
          <p:nvPr/>
        </p:nvSpPr>
        <p:spPr>
          <a:xfrm>
            <a:off x="1167492" y="1832035"/>
            <a:ext cx="10038221" cy="2462213"/>
          </a:xfrm>
          <a:prstGeom prst="rect">
            <a:avLst/>
          </a:prstGeom>
          <a:noFill/>
        </p:spPr>
        <p:txBody>
          <a:bodyPr wrap="square" rtlCol="0">
            <a:spAutoFit/>
          </a:bodyPr>
          <a:lstStyle/>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Useful for setting reminders for yourself or other staff such as follow up with client on ____ date</a:t>
            </a:r>
          </a:p>
          <a:p>
            <a:pPr rtl="0" fontAlgn="ctr">
              <a:spcBef>
                <a:spcPts val="0"/>
              </a:spcBef>
              <a:spcAft>
                <a:spcPts val="0"/>
              </a:spcAft>
            </a:pPr>
            <a:endParaRPr lang="en-US" sz="1400" b="0" i="0" dirty="0">
              <a:latin typeface="Calibri" panose="020F0502020204030204" pitchFamily="34" charset="0"/>
            </a:endParaRPr>
          </a:p>
          <a:p>
            <a:pPr marL="285750" indent="-285750" rtl="0" fontAlgn="ctr">
              <a:spcBef>
                <a:spcPts val="0"/>
              </a:spcBef>
              <a:spcAft>
                <a:spcPts val="0"/>
              </a:spcAft>
              <a:buFont typeface="Arial" panose="020B0604020202020204" pitchFamily="34" charset="0"/>
              <a:buChar char="•"/>
            </a:pPr>
            <a:r>
              <a:rPr lang="en-US" dirty="0">
                <a:effectLst/>
                <a:latin typeface="Calibri" panose="020F0502020204030204" pitchFamily="34" charset="0"/>
              </a:rPr>
              <a:t>Creating a Task:</a:t>
            </a:r>
          </a:p>
          <a:p>
            <a:pPr marL="742950" lvl="1" indent="-285750" rtl="0" fontAlgn="ctr">
              <a:spcBef>
                <a:spcPts val="0"/>
              </a:spcBef>
              <a:spcAft>
                <a:spcPts val="0"/>
              </a:spcAft>
              <a:buFont typeface="Courier New" panose="02070309020205020404" pitchFamily="49" charset="0"/>
              <a:buChar char="o"/>
            </a:pPr>
            <a:r>
              <a:rPr lang="en-US" dirty="0">
                <a:effectLst/>
                <a:latin typeface="Calibri" panose="020F0502020204030204" pitchFamily="34" charset="0"/>
              </a:rPr>
              <a:t>To create a task click the Schedule a Task button in the client Record Header</a:t>
            </a:r>
          </a:p>
          <a:p>
            <a:pPr marL="742950" lvl="1" indent="-285750" rtl="0" fontAlgn="ctr">
              <a:spcBef>
                <a:spcPts val="0"/>
              </a:spcBef>
              <a:spcAft>
                <a:spcPts val="0"/>
              </a:spcAft>
              <a:buFont typeface="Courier New" panose="02070309020205020404" pitchFamily="49" charset="0"/>
              <a:buChar char="o"/>
            </a:pPr>
            <a:r>
              <a:rPr lang="en-US" dirty="0">
                <a:effectLst/>
                <a:latin typeface="Calibri" panose="020F0502020204030204" pitchFamily="34" charset="0"/>
              </a:rPr>
              <a:t>In the Add Task window Assign To fields will be defaulted to the user adding the task, Program will be defaulted to </a:t>
            </a:r>
            <a:r>
              <a:rPr lang="en-US" dirty="0">
                <a:latin typeface="Calibri" panose="020F0502020204030204" pitchFamily="34" charset="0"/>
              </a:rPr>
              <a:t>the</a:t>
            </a:r>
            <a:r>
              <a:rPr lang="en-US" dirty="0">
                <a:effectLst/>
                <a:latin typeface="Calibri" panose="020F0502020204030204" pitchFamily="34" charset="0"/>
              </a:rPr>
              <a:t> client’s selected primary program</a:t>
            </a:r>
          </a:p>
          <a:p>
            <a:pPr marL="742950" lvl="1" indent="-285750" rtl="0" fontAlgn="ctr">
              <a:spcBef>
                <a:spcPts val="0"/>
              </a:spcBef>
              <a:spcAft>
                <a:spcPts val="0"/>
              </a:spcAft>
              <a:buFont typeface="Courier New" panose="02070309020205020404" pitchFamily="49" charset="0"/>
              <a:buChar char="o"/>
            </a:pPr>
            <a:r>
              <a:rPr lang="en-US" dirty="0">
                <a:effectLst/>
                <a:latin typeface="Calibri" panose="020F0502020204030204" pitchFamily="34" charset="0"/>
              </a:rPr>
              <a:t>After completing all required fields and saving, the task will be added to the client’s Task List on the summary as well as the assigned user’s Dashboard</a:t>
            </a:r>
          </a:p>
          <a:p>
            <a:pPr marL="285750" indent="-285750" rtl="0" fontAlgn="ctr">
              <a:spcBef>
                <a:spcPts val="0"/>
              </a:spcBef>
              <a:spcAft>
                <a:spcPts val="0"/>
              </a:spcAft>
              <a:buFont typeface="Arial" panose="020B0604020202020204" pitchFamily="34" charset="0"/>
              <a:buChar char="•"/>
            </a:pPr>
            <a:endParaRPr lang="en-US" sz="1400" b="0" i="0" dirty="0">
              <a:effectLst/>
              <a:latin typeface="Calibri" panose="020F0502020204030204" pitchFamily="34" charset="0"/>
            </a:endParaRPr>
          </a:p>
        </p:txBody>
      </p:sp>
    </p:spTree>
    <p:extLst>
      <p:ext uri="{BB962C8B-B14F-4D97-AF65-F5344CB8AC3E}">
        <p14:creationId xmlns:p14="http://schemas.microsoft.com/office/powerpoint/2010/main" val="1458681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5</a:t>
            </a:fld>
            <a:endParaRPr lang="en-US" dirty="0"/>
          </a:p>
        </p:txBody>
      </p:sp>
      <p:pic>
        <p:nvPicPr>
          <p:cNvPr id="6" name="Picture 5">
            <a:extLst>
              <a:ext uri="{FF2B5EF4-FFF2-40B4-BE49-F238E27FC236}">
                <a16:creationId xmlns:a16="http://schemas.microsoft.com/office/drawing/2014/main" id="{A6625C58-FF0A-4624-E946-9D34D8D660A2}"/>
              </a:ext>
            </a:extLst>
          </p:cNvPr>
          <p:cNvPicPr>
            <a:picLocks noChangeAspect="1"/>
          </p:cNvPicPr>
          <p:nvPr/>
        </p:nvPicPr>
        <p:blipFill>
          <a:blip r:embed="rId2"/>
          <a:stretch>
            <a:fillRect/>
          </a:stretch>
        </p:blipFill>
        <p:spPr>
          <a:xfrm>
            <a:off x="485090" y="1981200"/>
            <a:ext cx="11221820" cy="2895600"/>
          </a:xfrm>
          <a:prstGeom prst="rect">
            <a:avLst/>
          </a:prstGeom>
        </p:spPr>
      </p:pic>
    </p:spTree>
    <p:extLst>
      <p:ext uri="{BB962C8B-B14F-4D97-AF65-F5344CB8AC3E}">
        <p14:creationId xmlns:p14="http://schemas.microsoft.com/office/powerpoint/2010/main" val="1235571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6</a:t>
            </a:fld>
            <a:endParaRPr lang="en-US" dirty="0"/>
          </a:p>
        </p:txBody>
      </p:sp>
      <p:pic>
        <p:nvPicPr>
          <p:cNvPr id="4" name="Picture 3">
            <a:extLst>
              <a:ext uri="{FF2B5EF4-FFF2-40B4-BE49-F238E27FC236}">
                <a16:creationId xmlns:a16="http://schemas.microsoft.com/office/drawing/2014/main" id="{B054F1B0-8A68-8A2A-6493-4F74BDF6B501}"/>
              </a:ext>
            </a:extLst>
          </p:cNvPr>
          <p:cNvPicPr>
            <a:picLocks noChangeAspect="1"/>
          </p:cNvPicPr>
          <p:nvPr/>
        </p:nvPicPr>
        <p:blipFill>
          <a:blip r:embed="rId2"/>
          <a:stretch>
            <a:fillRect/>
          </a:stretch>
        </p:blipFill>
        <p:spPr>
          <a:xfrm>
            <a:off x="1736435" y="686020"/>
            <a:ext cx="8719130" cy="5485960"/>
          </a:xfrm>
          <a:prstGeom prst="rect">
            <a:avLst/>
          </a:prstGeom>
        </p:spPr>
      </p:pic>
    </p:spTree>
    <p:extLst>
      <p:ext uri="{BB962C8B-B14F-4D97-AF65-F5344CB8AC3E}">
        <p14:creationId xmlns:p14="http://schemas.microsoft.com/office/powerpoint/2010/main" val="238429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0295B-54B9-4937-90E3-BAB9CE69E30B}"/>
              </a:ext>
            </a:extLst>
          </p:cNvPr>
          <p:cNvSpPr>
            <a:spLocks noGrp="1"/>
          </p:cNvSpPr>
          <p:nvPr>
            <p:ph type="ctrTitle"/>
          </p:nvPr>
        </p:nvSpPr>
        <p:spPr>
          <a:xfrm>
            <a:off x="744798" y="1930668"/>
            <a:ext cx="6518643" cy="2387600"/>
          </a:xfrm>
        </p:spPr>
        <p:txBody>
          <a:bodyPr/>
          <a:lstStyle/>
          <a:p>
            <a:r>
              <a:rPr lang="en-US" dirty="0"/>
              <a:t>System Generated Tasks</a:t>
            </a:r>
          </a:p>
        </p:txBody>
      </p:sp>
    </p:spTree>
    <p:extLst>
      <p:ext uri="{BB962C8B-B14F-4D97-AF65-F5344CB8AC3E}">
        <p14:creationId xmlns:p14="http://schemas.microsoft.com/office/powerpoint/2010/main" val="3446797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3047E-FBFD-4F79-BCA5-10E69740F030}"/>
              </a:ext>
            </a:extLst>
          </p:cNvPr>
          <p:cNvSpPr>
            <a:spLocks noGrp="1"/>
          </p:cNvSpPr>
          <p:nvPr>
            <p:ph type="title"/>
          </p:nvPr>
        </p:nvSpPr>
        <p:spPr/>
        <p:txBody>
          <a:bodyPr/>
          <a:lstStyle/>
          <a:p>
            <a:r>
              <a:rPr lang="en-US" dirty="0"/>
              <a:t>System Generated Tasks</a:t>
            </a:r>
          </a:p>
        </p:txBody>
      </p:sp>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8</a:t>
            </a:fld>
            <a:endParaRPr lang="en-US" dirty="0"/>
          </a:p>
        </p:txBody>
      </p:sp>
      <p:sp>
        <p:nvSpPr>
          <p:cNvPr id="10" name="TextBox 9">
            <a:extLst>
              <a:ext uri="{FF2B5EF4-FFF2-40B4-BE49-F238E27FC236}">
                <a16:creationId xmlns:a16="http://schemas.microsoft.com/office/drawing/2014/main" id="{82EC6D62-2C36-1671-38E7-E74D0298A21B}"/>
              </a:ext>
            </a:extLst>
          </p:cNvPr>
          <p:cNvSpPr txBox="1"/>
          <p:nvPr/>
        </p:nvSpPr>
        <p:spPr>
          <a:xfrm>
            <a:off x="1167492" y="1832035"/>
            <a:ext cx="10038221" cy="2523768"/>
          </a:xfrm>
          <a:prstGeom prst="rect">
            <a:avLst/>
          </a:prstGeom>
          <a:noFill/>
        </p:spPr>
        <p:txBody>
          <a:bodyPr wrap="square" rtlCol="0">
            <a:spAutoFit/>
          </a:bodyPr>
          <a:lstStyle/>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The system will generate a task for a service owner based on the service target completion date. This will remind the user to complete the task or follow up </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When the user opens a regular service for a client and sets a target completion date for the service a task to complete a service is generated 7 days before the target completion date of the service.</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Once the user completes the service in the Action Plan tab, the task will be removed and will appear in Activity/Task Maintenance.</a:t>
            </a: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A user is not able to complete a system generated task from within the task itself, this must be done via the Action Plan.</a:t>
            </a:r>
          </a:p>
          <a:p>
            <a:pPr rtl="0" fontAlgn="ctr">
              <a:spcBef>
                <a:spcPts val="0"/>
              </a:spcBef>
              <a:spcAft>
                <a:spcPts val="0"/>
              </a:spcAft>
            </a:pPr>
            <a:endParaRPr lang="en-US" sz="1400" dirty="0">
              <a:effectLst/>
              <a:latin typeface="Calibri" panose="020F0502020204030204" pitchFamily="34" charset="0"/>
            </a:endParaRPr>
          </a:p>
        </p:txBody>
      </p:sp>
    </p:spTree>
    <p:extLst>
      <p:ext uri="{BB962C8B-B14F-4D97-AF65-F5344CB8AC3E}">
        <p14:creationId xmlns:p14="http://schemas.microsoft.com/office/powerpoint/2010/main" val="2500938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6DB30D50-1377-244D-A1A4-32FB836C1F3A}"/>
              </a:ext>
            </a:extLst>
          </p:cNvPr>
          <p:cNvSpPr>
            <a:spLocks noGrp="1"/>
          </p:cNvSpPr>
          <p:nvPr>
            <p:ph type="dt" sz="half" idx="2"/>
          </p:nvPr>
        </p:nvSpPr>
        <p:spPr/>
        <p:txBody>
          <a:bodyPr/>
          <a:lstStyle/>
          <a:p>
            <a:fld id="{C098A06B-52D8-C143-AE54-C8C950480C5A}" type="datetime1">
              <a:rPr lang="en-US" smtClean="0"/>
              <a:t>10/4/2024</a:t>
            </a:fld>
            <a:endParaRPr lang="en-US" dirty="0"/>
          </a:p>
        </p:txBody>
      </p:sp>
      <p:sp>
        <p:nvSpPr>
          <p:cNvPr id="5" name="Footer Placeholder 4">
            <a:extLst>
              <a:ext uri="{FF2B5EF4-FFF2-40B4-BE49-F238E27FC236}">
                <a16:creationId xmlns:a16="http://schemas.microsoft.com/office/drawing/2014/main" id="{AA926C73-F226-914E-AC56-BF3172765F9F}"/>
              </a:ext>
            </a:extLst>
          </p:cNvPr>
          <p:cNvSpPr>
            <a:spLocks noGrp="1"/>
          </p:cNvSpPr>
          <p:nvPr>
            <p:ph type="ftr" sz="quarter" idx="3"/>
          </p:nvPr>
        </p:nvSpPr>
        <p:spPr/>
        <p:txBody>
          <a:bodyPr/>
          <a:lstStyle/>
          <a:p>
            <a:r>
              <a:rPr lang="en-US" dirty="0"/>
              <a:t>Tasks &amp; Activities in CMS</a:t>
            </a:r>
          </a:p>
        </p:txBody>
      </p:sp>
      <p:sp>
        <p:nvSpPr>
          <p:cNvPr id="7" name="Slide Number Placeholder 6">
            <a:extLst>
              <a:ext uri="{FF2B5EF4-FFF2-40B4-BE49-F238E27FC236}">
                <a16:creationId xmlns:a16="http://schemas.microsoft.com/office/drawing/2014/main" id="{50A86E01-62BB-5145-A6C3-515717DD327C}"/>
              </a:ext>
            </a:extLst>
          </p:cNvPr>
          <p:cNvSpPr>
            <a:spLocks noGrp="1"/>
          </p:cNvSpPr>
          <p:nvPr>
            <p:ph type="sldNum" sz="quarter" idx="4"/>
          </p:nvPr>
        </p:nvSpPr>
        <p:spPr/>
        <p:txBody>
          <a:bodyPr/>
          <a:lstStyle/>
          <a:p>
            <a:fld id="{294A09A9-5501-47C1-A89A-A340965A2BE2}" type="slidenum">
              <a:rPr lang="en-US" smtClean="0"/>
              <a:pPr/>
              <a:t>9</a:t>
            </a:fld>
            <a:endParaRPr lang="en-US" dirty="0"/>
          </a:p>
        </p:txBody>
      </p:sp>
      <p:pic>
        <p:nvPicPr>
          <p:cNvPr id="4" name="Picture 3">
            <a:extLst>
              <a:ext uri="{FF2B5EF4-FFF2-40B4-BE49-F238E27FC236}">
                <a16:creationId xmlns:a16="http://schemas.microsoft.com/office/drawing/2014/main" id="{F3F30099-0E0B-9230-F198-9296C9E4C1EF}"/>
              </a:ext>
            </a:extLst>
          </p:cNvPr>
          <p:cNvPicPr>
            <a:picLocks noChangeAspect="1"/>
          </p:cNvPicPr>
          <p:nvPr/>
        </p:nvPicPr>
        <p:blipFill>
          <a:blip r:embed="rId2"/>
          <a:stretch>
            <a:fillRect/>
          </a:stretch>
        </p:blipFill>
        <p:spPr>
          <a:xfrm>
            <a:off x="788631" y="1560946"/>
            <a:ext cx="10614738" cy="3736108"/>
          </a:xfrm>
          <a:prstGeom prst="rect">
            <a:avLst/>
          </a:prstGeom>
        </p:spPr>
      </p:pic>
    </p:spTree>
    <p:extLst>
      <p:ext uri="{BB962C8B-B14F-4D97-AF65-F5344CB8AC3E}">
        <p14:creationId xmlns:p14="http://schemas.microsoft.com/office/powerpoint/2010/main" val="1527386939"/>
      </p:ext>
    </p:extLst>
  </p:cSld>
  <p:clrMapOvr>
    <a:masterClrMapping/>
  </p:clrMapOvr>
</p:sld>
</file>

<file path=ppt/theme/theme1.xml><?xml version="1.0" encoding="utf-8"?>
<a:theme xmlns:a="http://schemas.openxmlformats.org/drawingml/2006/main" name="Office Theme">
  <a:themeElements>
    <a:clrScheme name="Universal Color Block">
      <a:dk1>
        <a:srgbClr val="000000"/>
      </a:dk1>
      <a:lt1>
        <a:srgbClr val="FFFFFF"/>
      </a:lt1>
      <a:dk2>
        <a:srgbClr val="44546A"/>
      </a:dk2>
      <a:lt2>
        <a:srgbClr val="E7E6E6"/>
      </a:lt2>
      <a:accent1>
        <a:srgbClr val="0068FF"/>
      </a:accent1>
      <a:accent2>
        <a:srgbClr val="DAE5EF"/>
      </a:accent2>
      <a:accent3>
        <a:srgbClr val="637183"/>
      </a:accent3>
      <a:accent4>
        <a:srgbClr val="434E5E"/>
      </a:accent4>
      <a:accent5>
        <a:srgbClr val="5B9BD5"/>
      </a:accent5>
      <a:accent6>
        <a:srgbClr val="70AD47"/>
      </a:accent6>
      <a:hlink>
        <a:srgbClr val="0563C1"/>
      </a:hlink>
      <a:folHlink>
        <a:srgbClr val="954F72"/>
      </a:folHlink>
    </a:clrScheme>
    <a:fontScheme name="Custom 75">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versal Color Block_Win32_AP_v2" id="{3EA4D81A-EBDE-431D-8B15-A5A6F500D5A4}" vid="{8EBF5489-0BE1-418D-A69C-2193D304C7E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1" ma:contentTypeDescription="Create a new document." ma:contentTypeScope="" ma:versionID="64dfb1555687e0874b4304b796b5b0c7">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6e4c555b5e194d05b7203de9c4567b3"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4A615295-94F6-4CE2-A1B1-6B7E1DAA5A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334180-0405-413B-834A-44FA9E05ADB7}">
  <ds:schemaRefs>
    <ds:schemaRef ds:uri="http://schemas.microsoft.com/sharepoint/v3/contenttype/forms"/>
  </ds:schemaRefs>
</ds:datastoreItem>
</file>

<file path=customXml/itemProps3.xml><?xml version="1.0" encoding="utf-8"?>
<ds:datastoreItem xmlns:ds="http://schemas.openxmlformats.org/officeDocument/2006/customXml" ds:itemID="{4D5BAB77-79E1-4739-AA51-10C9079186D6}">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{2AE44E4A-063F-4264-8198-BB7186E66C97}tf45331398_win32</Template>
  <TotalTime>1824</TotalTime>
  <Words>1294</Words>
  <Application>Microsoft Office PowerPoint</Application>
  <PresentationFormat>Widescreen</PresentationFormat>
  <Paragraphs>128</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Courier New</vt:lpstr>
      <vt:lpstr>Tenorite</vt:lpstr>
      <vt:lpstr>Office Theme</vt:lpstr>
      <vt:lpstr>Tasks &amp; Activities in CMS</vt:lpstr>
      <vt:lpstr>Agenda</vt:lpstr>
      <vt:lpstr>User Created Tasks</vt:lpstr>
      <vt:lpstr>User-Created Tasks</vt:lpstr>
      <vt:lpstr>PowerPoint Presentation</vt:lpstr>
      <vt:lpstr>PowerPoint Presentation</vt:lpstr>
      <vt:lpstr>System Generated Tasks</vt:lpstr>
      <vt:lpstr>System Generated Tasks</vt:lpstr>
      <vt:lpstr>PowerPoint Presentation</vt:lpstr>
      <vt:lpstr>Viewing/Editing Tasks</vt:lpstr>
      <vt:lpstr>Viewing/Editing Tasks</vt:lpstr>
      <vt:lpstr>PowerPoint Presentation</vt:lpstr>
      <vt:lpstr>Viewing/Editing Tasks</vt:lpstr>
      <vt:lpstr>PowerPoint Presentation</vt:lpstr>
      <vt:lpstr>Completing Tasks</vt:lpstr>
      <vt:lpstr>Completing Tasks</vt:lpstr>
      <vt:lpstr>PowerPoint Presentation</vt:lpstr>
      <vt:lpstr>PowerPoint Presentation</vt:lpstr>
      <vt:lpstr>Task Maintenance</vt:lpstr>
      <vt:lpstr>Task Maintenance</vt:lpstr>
      <vt:lpstr>PowerPoint Presentation</vt:lpstr>
      <vt:lpstr>Activities</vt:lpstr>
      <vt:lpstr>Activities</vt:lpstr>
      <vt:lpstr>Logging an Activity</vt:lpstr>
      <vt:lpstr>PowerPoint Presentation</vt:lpstr>
      <vt:lpstr>Logging an Activity</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Referrals in CMS</dc:title>
  <dc:creator>Robert McCarthy</dc:creator>
  <cp:lastModifiedBy>Robert McCarthy</cp:lastModifiedBy>
  <cp:revision>19</cp:revision>
  <dcterms:created xsi:type="dcterms:W3CDTF">2023-07-20T12:07:28Z</dcterms:created>
  <dcterms:modified xsi:type="dcterms:W3CDTF">2024-10-04T15:29:04Z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